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fntdata" ContentType="application/x-fontdata"/>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76" r:id="rId1"/>
    <p:sldMasterId id="2147483819" r:id="rId2"/>
  </p:sldMasterIdLst>
  <p:notesMasterIdLst>
    <p:notesMasterId r:id="rId10"/>
  </p:notesMasterIdLst>
  <p:sldIdLst>
    <p:sldId id="256" r:id="rId3"/>
    <p:sldId id="372" r:id="rId4"/>
    <p:sldId id="373" r:id="rId5"/>
    <p:sldId id="374" r:id="rId6"/>
    <p:sldId id="377" r:id="rId7"/>
    <p:sldId id="375" r:id="rId8"/>
    <p:sldId id="378" r:id="rId9"/>
  </p:sldIdLst>
  <p:sldSz cx="9144000" cy="6858000" type="screen4x3"/>
  <p:notesSz cx="6858000" cy="9144000"/>
  <p:embeddedFontLst>
    <p:embeddedFont>
      <p:font typeface="Calibri" panose="020F0502020204030204" pitchFamily="34" charset="0"/>
      <p:regular r:id="rId11"/>
      <p:bold r:id="rId12"/>
      <p:italic r:id="rId13"/>
      <p:boldItalic r:id="rId14"/>
    </p:embeddedFont>
  </p:embeddedFontLst>
  <p:defaultTextStyle>
    <a:defPPr>
      <a:defRPr lang="ru-RU"/>
    </a:defPPr>
    <a:lvl1pPr algn="l" rtl="0" eaLnBrk="0" fontAlgn="base" hangingPunct="0">
      <a:spcBef>
        <a:spcPct val="0"/>
      </a:spcBef>
      <a:spcAft>
        <a:spcPct val="0"/>
      </a:spcAft>
      <a:defRPr sz="1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400" kern="1200">
        <a:solidFill>
          <a:schemeClr val="tx1"/>
        </a:solidFill>
        <a:latin typeface="Times New Roman" panose="02020603050405020304" pitchFamily="18" charset="0"/>
        <a:ea typeface="+mn-ea"/>
        <a:cs typeface="+mn-cs"/>
      </a:defRPr>
    </a:lvl5pPr>
    <a:lvl6pPr marL="2286000" algn="l" defTabSz="914400" rtl="0" eaLnBrk="1" latinLnBrk="0" hangingPunct="1">
      <a:defRPr sz="1400" kern="1200">
        <a:solidFill>
          <a:schemeClr val="tx1"/>
        </a:solidFill>
        <a:latin typeface="Times New Roman" panose="02020603050405020304" pitchFamily="18" charset="0"/>
        <a:ea typeface="+mn-ea"/>
        <a:cs typeface="+mn-cs"/>
      </a:defRPr>
    </a:lvl6pPr>
    <a:lvl7pPr marL="2743200" algn="l" defTabSz="914400" rtl="0" eaLnBrk="1" latinLnBrk="0" hangingPunct="1">
      <a:defRPr sz="1400" kern="1200">
        <a:solidFill>
          <a:schemeClr val="tx1"/>
        </a:solidFill>
        <a:latin typeface="Times New Roman" panose="02020603050405020304" pitchFamily="18" charset="0"/>
        <a:ea typeface="+mn-ea"/>
        <a:cs typeface="+mn-cs"/>
      </a:defRPr>
    </a:lvl7pPr>
    <a:lvl8pPr marL="3200400" algn="l" defTabSz="914400" rtl="0" eaLnBrk="1" latinLnBrk="0" hangingPunct="1">
      <a:defRPr sz="1400" kern="1200">
        <a:solidFill>
          <a:schemeClr val="tx1"/>
        </a:solidFill>
        <a:latin typeface="Times New Roman" panose="02020603050405020304" pitchFamily="18" charset="0"/>
        <a:ea typeface="+mn-ea"/>
        <a:cs typeface="+mn-cs"/>
      </a:defRPr>
    </a:lvl8pPr>
    <a:lvl9pPr marL="3657600" algn="l" defTabSz="914400" rtl="0" eaLnBrk="1" latinLnBrk="0" hangingPunct="1">
      <a:defRPr sz="1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DDDDD"/>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22" autoAdjust="0"/>
  </p:normalViewPr>
  <p:slideViewPr>
    <p:cSldViewPr>
      <p:cViewPr varScale="1">
        <p:scale>
          <a:sx n="95" d="100"/>
          <a:sy n="95" d="100"/>
        </p:scale>
        <p:origin x="1090" y="72"/>
      </p:cViewPr>
      <p:guideLst>
        <p:guide orient="horz" pos="2160"/>
        <p:guide pos="2880"/>
      </p:guideLst>
    </p:cSldViewPr>
  </p:slideViewPr>
  <p:outlineViewPr>
    <p:cViewPr>
      <p:scale>
        <a:sx n="33" d="100"/>
        <a:sy n="33" d="100"/>
      </p:scale>
      <p:origin x="48" y="19956"/>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3.fntdata"/><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font" Target="fonts/font2.fntdata"/><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1.fntdata"/><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4.fntdata"/></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58DBD85E-20DE-4B82-86CF-080F3B7CBBC0}" type="datetimeFigureOut">
              <a:rPr lang="ru-RU"/>
              <a:pPr>
                <a:defRPr/>
              </a:pPr>
              <a:t>15.10.2018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7FA7F6A-F03E-4A1F-9888-F5B72430FB9E}"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C7FA7F6A-F03E-4A1F-9888-F5B72430FB9E}" type="slidenum">
              <a:rPr lang="ru-RU" altLang="ru-RU" smtClean="0"/>
              <a:pPr>
                <a:defRPr/>
              </a:pPr>
              <a:t>1</a:t>
            </a:fld>
            <a:endParaRPr lang="ru-RU" altLang="ru-RU"/>
          </a:p>
        </p:txBody>
      </p:sp>
    </p:spTree>
    <p:extLst>
      <p:ext uri="{BB962C8B-B14F-4D97-AF65-F5344CB8AC3E}">
        <p14:creationId xmlns:p14="http://schemas.microsoft.com/office/powerpoint/2010/main" val="3812029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C7FA7F6A-F03E-4A1F-9888-F5B72430FB9E}" type="slidenum">
              <a:rPr lang="ru-RU" altLang="ru-RU" smtClean="0"/>
              <a:pPr>
                <a:defRPr/>
              </a:pPr>
              <a:t>4</a:t>
            </a:fld>
            <a:endParaRPr lang="ru-RU" altLang="ru-RU"/>
          </a:p>
        </p:txBody>
      </p:sp>
    </p:spTree>
    <p:extLst>
      <p:ext uri="{BB962C8B-B14F-4D97-AF65-F5344CB8AC3E}">
        <p14:creationId xmlns:p14="http://schemas.microsoft.com/office/powerpoint/2010/main" val="138598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C7FA7F6A-F03E-4A1F-9888-F5B72430FB9E}" type="slidenum">
              <a:rPr lang="ru-RU" altLang="ru-RU" smtClean="0"/>
              <a:pPr>
                <a:defRPr/>
              </a:pPr>
              <a:t>5</a:t>
            </a:fld>
            <a:endParaRPr lang="ru-RU" altLang="ru-RU"/>
          </a:p>
        </p:txBody>
      </p:sp>
    </p:spTree>
    <p:extLst>
      <p:ext uri="{BB962C8B-B14F-4D97-AF65-F5344CB8AC3E}">
        <p14:creationId xmlns:p14="http://schemas.microsoft.com/office/powerpoint/2010/main" val="3885389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eaLnBrk="1" hangingPunct="1">
                <a:defRPr/>
              </a:pPr>
              <a:endParaRPr lang="ru-RU"/>
            </a:p>
          </p:txBody>
        </p:sp>
      </p:grpSp>
      <p:sp>
        <p:nvSpPr>
          <p:cNvPr id="7" name="Freeform 5"/>
          <p:cNvSpPr>
            <a:spLocks/>
          </p:cNvSpPr>
          <p:nvPr/>
        </p:nvSpPr>
        <p:spPr bwMode="hidden">
          <a:xfrm>
            <a:off x="6242050" y="626903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eaLnBrk="1" hangingPunct="1">
                <a:defRPr/>
              </a:pPr>
              <a:endParaRPr lang="ru-RU"/>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3"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5"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6"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eaLnBrk="1" hangingPunct="1">
                <a:defRPr/>
              </a:pPr>
              <a:endParaRPr lang="ru-RU"/>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 name="Freeform 17"/>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 name="Freeform 18"/>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1" name="Freeform 19"/>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2" name="Freeform 20"/>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3" name="Freeform 21"/>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238614" name="Rectangle 22"/>
          <p:cNvSpPr>
            <a:spLocks noGrp="1" noChangeArrowheads="1"/>
          </p:cNvSpPr>
          <p:nvPr>
            <p:ph type="ctrTitle" sz="quarter"/>
          </p:nvPr>
        </p:nvSpPr>
        <p:spPr>
          <a:xfrm>
            <a:off x="457200" y="1447800"/>
            <a:ext cx="8229600" cy="1736725"/>
          </a:xfrm>
        </p:spPr>
        <p:txBody>
          <a:bodyPr/>
          <a:lstStyle>
            <a:lvl1pPr>
              <a:defRPr/>
            </a:lvl1pPr>
          </a:lstStyle>
          <a:p>
            <a:r>
              <a:rPr lang="ru-RU"/>
              <a:t>Образец заголовка</a:t>
            </a:r>
          </a:p>
        </p:txBody>
      </p:sp>
      <p:sp>
        <p:nvSpPr>
          <p:cNvPr id="238615"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lvl1pPr>
          </a:lstStyle>
          <a:p>
            <a:r>
              <a:rPr lang="ru-RU"/>
              <a:t>Образец подзаголовка</a:t>
            </a:r>
          </a:p>
        </p:txBody>
      </p:sp>
      <p:sp>
        <p:nvSpPr>
          <p:cNvPr id="24" name="Rectangle 24"/>
          <p:cNvSpPr>
            <a:spLocks noGrp="1" noChangeArrowheads="1"/>
          </p:cNvSpPr>
          <p:nvPr>
            <p:ph type="dt" sz="quarter" idx="10"/>
          </p:nvPr>
        </p:nvSpPr>
        <p:spPr/>
        <p:txBody>
          <a:bodyPr/>
          <a:lstStyle>
            <a:lvl1pPr>
              <a:defRPr/>
            </a:lvl1pPr>
          </a:lstStyle>
          <a:p>
            <a:pPr>
              <a:defRPr/>
            </a:pPr>
            <a:endParaRPr lang="ru-RU"/>
          </a:p>
        </p:txBody>
      </p:sp>
      <p:sp>
        <p:nvSpPr>
          <p:cNvPr id="25" name="Rectangle 25"/>
          <p:cNvSpPr>
            <a:spLocks noGrp="1" noChangeArrowheads="1"/>
          </p:cNvSpPr>
          <p:nvPr>
            <p:ph type="sldNum" sz="quarter" idx="11"/>
          </p:nvPr>
        </p:nvSpPr>
        <p:spPr/>
        <p:txBody>
          <a:bodyPr/>
          <a:lstStyle>
            <a:lvl1pPr>
              <a:defRPr smtClean="0"/>
            </a:lvl1pPr>
          </a:lstStyle>
          <a:p>
            <a:pPr>
              <a:defRPr/>
            </a:pPr>
            <a:fld id="{9E1E27B8-A4FA-4F5F-8E1C-B866D0904BF7}" type="slidenum">
              <a:rPr lang="ru-RU" altLang="ru-RU"/>
              <a:pPr>
                <a:defRPr/>
              </a:pPr>
              <a:t>‹#›</a:t>
            </a:fld>
            <a:endParaRPr lang="ru-RU" altLang="ru-RU"/>
          </a:p>
        </p:txBody>
      </p:sp>
      <p:sp>
        <p:nvSpPr>
          <p:cNvPr id="26" name="Rectangle 26"/>
          <p:cNvSpPr>
            <a:spLocks noGrp="1" noChangeArrowheads="1"/>
          </p:cNvSpPr>
          <p:nvPr>
            <p:ph type="ftr" sz="quarter" idx="12"/>
          </p:nvPr>
        </p:nvSpPr>
        <p:spPr/>
        <p:txBody>
          <a:bodyPr/>
          <a:lstStyle>
            <a:lvl1pPr>
              <a:defRPr/>
            </a:lvl1pPr>
          </a:lstStyle>
          <a:p>
            <a:pPr>
              <a:defRPr/>
            </a:pPr>
            <a:endParaRPr lang="ru-RU"/>
          </a:p>
        </p:txBody>
      </p:sp>
    </p:spTree>
    <p:extLst>
      <p:ext uri="{BB962C8B-B14F-4D97-AF65-F5344CB8AC3E}">
        <p14:creationId xmlns:p14="http://schemas.microsoft.com/office/powerpoint/2010/main" val="63074999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4"/>
          <p:cNvSpPr>
            <a:spLocks noGrp="1" noChangeArrowheads="1"/>
          </p:cNvSpPr>
          <p:nvPr>
            <p:ph type="dt" sz="half" idx="10"/>
          </p:nvPr>
        </p:nvSpPr>
        <p:spPr>
          <a:ln/>
        </p:spPr>
        <p:txBody>
          <a:bodyPr/>
          <a:lstStyle>
            <a:lvl1pPr>
              <a:defRPr/>
            </a:lvl1pPr>
          </a:lstStyle>
          <a:p>
            <a:pPr>
              <a:defRPr/>
            </a:pPr>
            <a:endParaRPr lang="ru-RU"/>
          </a:p>
        </p:txBody>
      </p:sp>
      <p:sp>
        <p:nvSpPr>
          <p:cNvPr id="5" name="Rectangle 25"/>
          <p:cNvSpPr>
            <a:spLocks noGrp="1" noChangeArrowheads="1"/>
          </p:cNvSpPr>
          <p:nvPr>
            <p:ph type="ftr" sz="quarter" idx="11"/>
          </p:nvPr>
        </p:nvSpPr>
        <p:spPr>
          <a:ln/>
        </p:spPr>
        <p:txBody>
          <a:bodyPr/>
          <a:lstStyle>
            <a:lvl1pPr>
              <a:defRPr/>
            </a:lvl1pPr>
          </a:lstStyle>
          <a:p>
            <a:pPr>
              <a:defRPr/>
            </a:pPr>
            <a:endParaRPr lang="ru-RU"/>
          </a:p>
        </p:txBody>
      </p:sp>
      <p:sp>
        <p:nvSpPr>
          <p:cNvPr id="6" name="Rectangle 26"/>
          <p:cNvSpPr>
            <a:spLocks noGrp="1" noChangeArrowheads="1"/>
          </p:cNvSpPr>
          <p:nvPr>
            <p:ph type="sldNum" sz="quarter" idx="12"/>
          </p:nvPr>
        </p:nvSpPr>
        <p:spPr>
          <a:ln/>
        </p:spPr>
        <p:txBody>
          <a:bodyPr/>
          <a:lstStyle>
            <a:lvl1pPr>
              <a:defRPr/>
            </a:lvl1pPr>
          </a:lstStyle>
          <a:p>
            <a:pPr>
              <a:defRPr/>
            </a:pPr>
            <a:fld id="{7C978826-B5A6-454A-8C0E-986FC51CD2F4}" type="slidenum">
              <a:rPr lang="ru-RU" altLang="ru-RU"/>
              <a:pPr>
                <a:defRPr/>
              </a:pPr>
              <a:t>‹#›</a:t>
            </a:fld>
            <a:endParaRPr lang="ru-RU" altLang="ru-RU"/>
          </a:p>
        </p:txBody>
      </p:sp>
    </p:spTree>
    <p:extLst>
      <p:ext uri="{BB962C8B-B14F-4D97-AF65-F5344CB8AC3E}">
        <p14:creationId xmlns:p14="http://schemas.microsoft.com/office/powerpoint/2010/main" val="3559323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28600"/>
            <a:ext cx="2057400" cy="5867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28600"/>
            <a:ext cx="60198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4"/>
          <p:cNvSpPr>
            <a:spLocks noGrp="1" noChangeArrowheads="1"/>
          </p:cNvSpPr>
          <p:nvPr>
            <p:ph type="dt" sz="half" idx="10"/>
          </p:nvPr>
        </p:nvSpPr>
        <p:spPr>
          <a:ln/>
        </p:spPr>
        <p:txBody>
          <a:bodyPr/>
          <a:lstStyle>
            <a:lvl1pPr>
              <a:defRPr/>
            </a:lvl1pPr>
          </a:lstStyle>
          <a:p>
            <a:pPr>
              <a:defRPr/>
            </a:pPr>
            <a:endParaRPr lang="ru-RU"/>
          </a:p>
        </p:txBody>
      </p:sp>
      <p:sp>
        <p:nvSpPr>
          <p:cNvPr id="5" name="Rectangle 25"/>
          <p:cNvSpPr>
            <a:spLocks noGrp="1" noChangeArrowheads="1"/>
          </p:cNvSpPr>
          <p:nvPr>
            <p:ph type="ftr" sz="quarter" idx="11"/>
          </p:nvPr>
        </p:nvSpPr>
        <p:spPr>
          <a:ln/>
        </p:spPr>
        <p:txBody>
          <a:bodyPr/>
          <a:lstStyle>
            <a:lvl1pPr>
              <a:defRPr/>
            </a:lvl1pPr>
          </a:lstStyle>
          <a:p>
            <a:pPr>
              <a:defRPr/>
            </a:pPr>
            <a:endParaRPr lang="ru-RU"/>
          </a:p>
        </p:txBody>
      </p:sp>
      <p:sp>
        <p:nvSpPr>
          <p:cNvPr id="6" name="Rectangle 26"/>
          <p:cNvSpPr>
            <a:spLocks noGrp="1" noChangeArrowheads="1"/>
          </p:cNvSpPr>
          <p:nvPr>
            <p:ph type="sldNum" sz="quarter" idx="12"/>
          </p:nvPr>
        </p:nvSpPr>
        <p:spPr>
          <a:ln/>
        </p:spPr>
        <p:txBody>
          <a:bodyPr/>
          <a:lstStyle>
            <a:lvl1pPr>
              <a:defRPr/>
            </a:lvl1pPr>
          </a:lstStyle>
          <a:p>
            <a:pPr>
              <a:defRPr/>
            </a:pPr>
            <a:fld id="{F299775F-EB5D-4A36-AA0B-4C0B154BEA2B}" type="slidenum">
              <a:rPr lang="ru-RU" altLang="ru-RU"/>
              <a:pPr>
                <a:defRPr/>
              </a:pPr>
              <a:t>‹#›</a:t>
            </a:fld>
            <a:endParaRPr lang="ru-RU" altLang="ru-RU"/>
          </a:p>
        </p:txBody>
      </p:sp>
    </p:spTree>
    <p:extLst>
      <p:ext uri="{BB962C8B-B14F-4D97-AF65-F5344CB8AC3E}">
        <p14:creationId xmlns:p14="http://schemas.microsoft.com/office/powerpoint/2010/main" val="36109185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Заголовок, объект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1143000"/>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495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648200" y="1600200"/>
            <a:ext cx="4038600" cy="4495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4"/>
          <p:cNvSpPr>
            <a:spLocks noGrp="1" noChangeArrowheads="1"/>
          </p:cNvSpPr>
          <p:nvPr>
            <p:ph type="dt" sz="half" idx="10"/>
          </p:nvPr>
        </p:nvSpPr>
        <p:spPr>
          <a:ln/>
        </p:spPr>
        <p:txBody>
          <a:bodyPr/>
          <a:lstStyle>
            <a:lvl1pPr>
              <a:defRPr/>
            </a:lvl1pPr>
          </a:lstStyle>
          <a:p>
            <a:pPr>
              <a:defRPr/>
            </a:pPr>
            <a:endParaRPr lang="ru-RU"/>
          </a:p>
        </p:txBody>
      </p:sp>
      <p:sp>
        <p:nvSpPr>
          <p:cNvPr id="6" name="Rectangle 25"/>
          <p:cNvSpPr>
            <a:spLocks noGrp="1" noChangeArrowheads="1"/>
          </p:cNvSpPr>
          <p:nvPr>
            <p:ph type="ftr" sz="quarter" idx="11"/>
          </p:nvPr>
        </p:nvSpPr>
        <p:spPr>
          <a:ln/>
        </p:spPr>
        <p:txBody>
          <a:bodyPr/>
          <a:lstStyle>
            <a:lvl1pPr>
              <a:defRPr/>
            </a:lvl1pPr>
          </a:lstStyle>
          <a:p>
            <a:pPr>
              <a:defRPr/>
            </a:pPr>
            <a:endParaRPr lang="ru-RU"/>
          </a:p>
        </p:txBody>
      </p:sp>
      <p:sp>
        <p:nvSpPr>
          <p:cNvPr id="7" name="Rectangle 26"/>
          <p:cNvSpPr>
            <a:spLocks noGrp="1" noChangeArrowheads="1"/>
          </p:cNvSpPr>
          <p:nvPr>
            <p:ph type="sldNum" sz="quarter" idx="12"/>
          </p:nvPr>
        </p:nvSpPr>
        <p:spPr>
          <a:ln/>
        </p:spPr>
        <p:txBody>
          <a:bodyPr/>
          <a:lstStyle>
            <a:lvl1pPr>
              <a:defRPr/>
            </a:lvl1pPr>
          </a:lstStyle>
          <a:p>
            <a:pPr>
              <a:defRPr/>
            </a:pPr>
            <a:fld id="{9F94013A-A006-421E-8C25-F3B9568F6A81}" type="slidenum">
              <a:rPr lang="ru-RU" altLang="ru-RU"/>
              <a:pPr>
                <a:defRPr/>
              </a:pPr>
              <a:t>‹#›</a:t>
            </a:fld>
            <a:endParaRPr lang="ru-RU" altLang="ru-RU"/>
          </a:p>
        </p:txBody>
      </p:sp>
    </p:spTree>
    <p:extLst>
      <p:ext uri="{BB962C8B-B14F-4D97-AF65-F5344CB8AC3E}">
        <p14:creationId xmlns:p14="http://schemas.microsoft.com/office/powerpoint/2010/main" val="27014489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reserve="1">
  <p:cSld name="Заголовок, два объекта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1143000"/>
          </a:xfrm>
        </p:spPr>
        <p:txBody>
          <a:bodyPr/>
          <a:lstStyle/>
          <a:p>
            <a:r>
              <a:rPr lang="ru-RU" smtClean="0"/>
              <a:t>Образец заголовка</a:t>
            </a:r>
            <a:endParaRPr lang="ru-RU"/>
          </a:p>
        </p:txBody>
      </p:sp>
      <p:sp>
        <p:nvSpPr>
          <p:cNvPr id="3" name="Содержимое 2"/>
          <p:cNvSpPr>
            <a:spLocks noGrp="1"/>
          </p:cNvSpPr>
          <p:nvPr>
            <p:ph sz="quarter" idx="1"/>
          </p:nvPr>
        </p:nvSpPr>
        <p:spPr>
          <a:xfrm>
            <a:off x="457200" y="1600200"/>
            <a:ext cx="4038600" cy="21717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57200" y="3924300"/>
            <a:ext cx="4038600" cy="21717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half" idx="3"/>
          </p:nvPr>
        </p:nvSpPr>
        <p:spPr>
          <a:xfrm>
            <a:off x="4648200" y="1600200"/>
            <a:ext cx="4038600" cy="4495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24"/>
          <p:cNvSpPr>
            <a:spLocks noGrp="1" noChangeArrowheads="1"/>
          </p:cNvSpPr>
          <p:nvPr>
            <p:ph type="dt" sz="half" idx="10"/>
          </p:nvPr>
        </p:nvSpPr>
        <p:spPr>
          <a:ln/>
        </p:spPr>
        <p:txBody>
          <a:bodyPr/>
          <a:lstStyle>
            <a:lvl1pPr>
              <a:defRPr/>
            </a:lvl1pPr>
          </a:lstStyle>
          <a:p>
            <a:pPr>
              <a:defRPr/>
            </a:pPr>
            <a:endParaRPr lang="ru-RU"/>
          </a:p>
        </p:txBody>
      </p:sp>
      <p:sp>
        <p:nvSpPr>
          <p:cNvPr id="7" name="Rectangle 25"/>
          <p:cNvSpPr>
            <a:spLocks noGrp="1" noChangeArrowheads="1"/>
          </p:cNvSpPr>
          <p:nvPr>
            <p:ph type="ftr" sz="quarter" idx="11"/>
          </p:nvPr>
        </p:nvSpPr>
        <p:spPr>
          <a:ln/>
        </p:spPr>
        <p:txBody>
          <a:bodyPr/>
          <a:lstStyle>
            <a:lvl1pPr>
              <a:defRPr/>
            </a:lvl1pPr>
          </a:lstStyle>
          <a:p>
            <a:pPr>
              <a:defRPr/>
            </a:pPr>
            <a:endParaRPr lang="ru-RU"/>
          </a:p>
        </p:txBody>
      </p:sp>
      <p:sp>
        <p:nvSpPr>
          <p:cNvPr id="8" name="Rectangle 26"/>
          <p:cNvSpPr>
            <a:spLocks noGrp="1" noChangeArrowheads="1"/>
          </p:cNvSpPr>
          <p:nvPr>
            <p:ph type="sldNum" sz="quarter" idx="12"/>
          </p:nvPr>
        </p:nvSpPr>
        <p:spPr>
          <a:ln/>
        </p:spPr>
        <p:txBody>
          <a:bodyPr/>
          <a:lstStyle>
            <a:lvl1pPr>
              <a:defRPr/>
            </a:lvl1pPr>
          </a:lstStyle>
          <a:p>
            <a:pPr>
              <a:defRPr/>
            </a:pPr>
            <a:fld id="{2F3B89FC-F677-4184-80AE-C09FFFA9AA7F}" type="slidenum">
              <a:rPr lang="ru-RU" altLang="ru-RU"/>
              <a:pPr>
                <a:defRPr/>
              </a:pPr>
              <a:t>‹#›</a:t>
            </a:fld>
            <a:endParaRPr lang="ru-RU" altLang="ru-RU"/>
          </a:p>
        </p:txBody>
      </p:sp>
    </p:spTree>
    <p:extLst>
      <p:ext uri="{BB962C8B-B14F-4D97-AF65-F5344CB8AC3E}">
        <p14:creationId xmlns:p14="http://schemas.microsoft.com/office/powerpoint/2010/main" val="1582355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Times New Roman" panose="02020603050405020304" pitchFamily="18" charset="0"/>
                </a:defRPr>
              </a:lvl1pPr>
              <a:lvl2pPr marL="742950" indent="-285750">
                <a:defRPr sz="1400">
                  <a:solidFill>
                    <a:schemeClr val="tx1"/>
                  </a:solidFill>
                  <a:latin typeface="Times New Roman" panose="02020603050405020304" pitchFamily="18" charset="0"/>
                </a:defRPr>
              </a:lvl2pPr>
              <a:lvl3pPr marL="1143000" indent="-228600">
                <a:defRPr sz="1400">
                  <a:solidFill>
                    <a:schemeClr val="tx1"/>
                  </a:solidFill>
                  <a:latin typeface="Times New Roman" panose="02020603050405020304" pitchFamily="18" charset="0"/>
                </a:defRPr>
              </a:lvl3pPr>
              <a:lvl4pPr marL="1600200" indent="-228600">
                <a:defRPr sz="1400">
                  <a:solidFill>
                    <a:schemeClr val="tx1"/>
                  </a:solidFill>
                  <a:latin typeface="Times New Roman" panose="02020603050405020304" pitchFamily="18" charset="0"/>
                </a:defRPr>
              </a:lvl4pPr>
              <a:lvl5pPr marL="2057400" indent="-228600">
                <a:defRPr sz="1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defRPr>
              </a:lvl9pPr>
            </a:lstStyle>
            <a:p>
              <a:pPr algn="ctr" eaLnBrk="1" hangingPunct="1"/>
              <a:endParaRPr lang="ru-RU" altLang="ru-RU" sz="2400"/>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Times New Roman" panose="02020603050405020304" pitchFamily="18" charset="0"/>
                  </a:defRPr>
                </a:lvl1pPr>
                <a:lvl2pPr marL="742950" indent="-285750">
                  <a:defRPr sz="1400">
                    <a:solidFill>
                      <a:schemeClr val="tx1"/>
                    </a:solidFill>
                    <a:latin typeface="Times New Roman" panose="02020603050405020304" pitchFamily="18" charset="0"/>
                  </a:defRPr>
                </a:lvl2pPr>
                <a:lvl3pPr marL="1143000" indent="-228600">
                  <a:defRPr sz="1400">
                    <a:solidFill>
                      <a:schemeClr val="tx1"/>
                    </a:solidFill>
                    <a:latin typeface="Times New Roman" panose="02020603050405020304" pitchFamily="18" charset="0"/>
                  </a:defRPr>
                </a:lvl3pPr>
                <a:lvl4pPr marL="1600200" indent="-228600">
                  <a:defRPr sz="1400">
                    <a:solidFill>
                      <a:schemeClr val="tx1"/>
                    </a:solidFill>
                    <a:latin typeface="Times New Roman" panose="02020603050405020304" pitchFamily="18" charset="0"/>
                  </a:defRPr>
                </a:lvl4pPr>
                <a:lvl5pPr marL="2057400" indent="-228600">
                  <a:defRPr sz="1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defRPr>
                </a:lvl9pPr>
              </a:lstStyle>
              <a:p>
                <a:pPr algn="ctr" eaLnBrk="1" hangingPunct="1"/>
                <a:endParaRPr lang="ru-RU" altLang="ru-RU" sz="2400"/>
              </a:p>
            </p:txBody>
          </p:sp>
          <p:sp>
            <p:nvSpPr>
              <p:cNvPr id="11" name="Rectangle 6"/>
              <p:cNvSpPr>
                <a:spLocks noChangeArrowheads="1"/>
              </p:cNvSpPr>
              <p:nvPr/>
            </p:nvSpPr>
            <p:spPr bwMode="white">
              <a:xfrm>
                <a:off x="654" y="2352"/>
                <a:ext cx="4818" cy="134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Times New Roman" panose="02020603050405020304" pitchFamily="18" charset="0"/>
                  </a:defRPr>
                </a:lvl1pPr>
                <a:lvl2pPr marL="742950" indent="-285750">
                  <a:defRPr sz="1400">
                    <a:solidFill>
                      <a:schemeClr val="tx1"/>
                    </a:solidFill>
                    <a:latin typeface="Times New Roman" panose="02020603050405020304" pitchFamily="18" charset="0"/>
                  </a:defRPr>
                </a:lvl2pPr>
                <a:lvl3pPr marL="1143000" indent="-228600">
                  <a:defRPr sz="1400">
                    <a:solidFill>
                      <a:schemeClr val="tx1"/>
                    </a:solidFill>
                    <a:latin typeface="Times New Roman" panose="02020603050405020304" pitchFamily="18" charset="0"/>
                  </a:defRPr>
                </a:lvl3pPr>
                <a:lvl4pPr marL="1600200" indent="-228600">
                  <a:defRPr sz="1400">
                    <a:solidFill>
                      <a:schemeClr val="tx1"/>
                    </a:solidFill>
                    <a:latin typeface="Times New Roman" panose="02020603050405020304" pitchFamily="18" charset="0"/>
                  </a:defRPr>
                </a:lvl4pPr>
                <a:lvl5pPr marL="2057400" indent="-228600">
                  <a:defRPr sz="1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defRPr>
                </a:lvl9pPr>
              </a:lstStyle>
              <a:p>
                <a:pPr algn="ctr" eaLnBrk="1" hangingPunct="1"/>
                <a:endParaRPr lang="ru-RU" altLang="ru-RU" sz="2400"/>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xtLst>
                <a:ext uri="{909E8E84-426E-40DD-AFC4-6F175D3DCCD1}">
                  <a14:hiddenFill xmlns:a14="http://schemas.microsoft.com/office/drawing/2010/main">
                    <a:noFill/>
                  </a14:hiddenFill>
                </a:ext>
              </a:extLst>
            </p:spPr>
            <p:txBody>
              <a:bodyPr/>
              <a:lstStyle/>
              <a:p>
                <a:endParaRPr lang="ru-RU"/>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Times New Roman" panose="02020603050405020304" pitchFamily="18" charset="0"/>
                  </a:defRPr>
                </a:lvl1pPr>
                <a:lvl2pPr marL="742950" indent="-285750">
                  <a:defRPr sz="1400">
                    <a:solidFill>
                      <a:schemeClr val="tx1"/>
                    </a:solidFill>
                    <a:latin typeface="Times New Roman" panose="02020603050405020304" pitchFamily="18" charset="0"/>
                  </a:defRPr>
                </a:lvl2pPr>
                <a:lvl3pPr marL="1143000" indent="-228600">
                  <a:defRPr sz="1400">
                    <a:solidFill>
                      <a:schemeClr val="tx1"/>
                    </a:solidFill>
                    <a:latin typeface="Times New Roman" panose="02020603050405020304" pitchFamily="18" charset="0"/>
                  </a:defRPr>
                </a:lvl3pPr>
                <a:lvl4pPr marL="1600200" indent="-228600">
                  <a:defRPr sz="1400">
                    <a:solidFill>
                      <a:schemeClr val="tx1"/>
                    </a:solidFill>
                    <a:latin typeface="Times New Roman" panose="02020603050405020304" pitchFamily="18" charset="0"/>
                  </a:defRPr>
                </a:lvl4pPr>
                <a:lvl5pPr marL="2057400" indent="-228600">
                  <a:defRPr sz="1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400">
                    <a:solidFill>
                      <a:schemeClr val="tx1"/>
                    </a:solidFill>
                    <a:latin typeface="Times New Roman" panose="02020603050405020304" pitchFamily="18" charset="0"/>
                  </a:defRPr>
                </a:lvl9pPr>
              </a:lstStyle>
              <a:p>
                <a:pPr algn="ctr" eaLnBrk="1" hangingPunct="1"/>
                <a:endParaRPr lang="ru-RU" altLang="ru-RU" sz="2400"/>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xtLst>
                <a:ext uri="{909E8E84-426E-40DD-AFC4-6F175D3DCCD1}">
                  <a14:hiddenFill xmlns:a14="http://schemas.microsoft.com/office/drawing/2010/main">
                    <a:noFill/>
                  </a14:hiddenFill>
                </a:ext>
              </a:extLst>
            </p:spPr>
            <p:txBody>
              <a:bodyPr/>
              <a:lstStyle/>
              <a:p>
                <a:endParaRPr lang="ru-RU"/>
              </a:p>
            </p:txBody>
          </p:sp>
        </p:grpSp>
      </p:grpSp>
      <p:sp>
        <p:nvSpPr>
          <p:cNvPr id="236555" name="Rectangle 11"/>
          <p:cNvSpPr>
            <a:spLocks noGrp="1" noChangeArrowheads="1"/>
          </p:cNvSpPr>
          <p:nvPr>
            <p:ph type="ctrTitle"/>
          </p:nvPr>
        </p:nvSpPr>
        <p:spPr>
          <a:xfrm>
            <a:off x="2057400" y="1143000"/>
            <a:ext cx="6629400" cy="2209800"/>
          </a:xfrm>
        </p:spPr>
        <p:txBody>
          <a:bodyPr/>
          <a:lstStyle>
            <a:lvl1pPr>
              <a:defRPr sz="4800"/>
            </a:lvl1pPr>
          </a:lstStyle>
          <a:p>
            <a:r>
              <a:rPr lang="ru-RU"/>
              <a:t>Образец заголовка</a:t>
            </a:r>
          </a:p>
        </p:txBody>
      </p:sp>
      <p:sp>
        <p:nvSpPr>
          <p:cNvPr id="236556"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ru-RU"/>
              <a:t>Образец подзаголовка</a:t>
            </a:r>
          </a:p>
        </p:txBody>
      </p:sp>
      <p:sp>
        <p:nvSpPr>
          <p:cNvPr id="13" name="Rectangle 13"/>
          <p:cNvSpPr>
            <a:spLocks noGrp="1" noChangeArrowheads="1"/>
          </p:cNvSpPr>
          <p:nvPr>
            <p:ph type="dt" sz="half" idx="10"/>
          </p:nvPr>
        </p:nvSpPr>
        <p:spPr/>
        <p:txBody>
          <a:bodyPr/>
          <a:lstStyle>
            <a:lvl1pPr>
              <a:defRPr/>
            </a:lvl1pPr>
          </a:lstStyle>
          <a:p>
            <a:pPr>
              <a:defRPr/>
            </a:pPr>
            <a:endParaRPr lang="ru-RU"/>
          </a:p>
        </p:txBody>
      </p:sp>
      <p:sp>
        <p:nvSpPr>
          <p:cNvPr id="14" name="Rectangle 14"/>
          <p:cNvSpPr>
            <a:spLocks noGrp="1" noChangeArrowheads="1"/>
          </p:cNvSpPr>
          <p:nvPr>
            <p:ph type="ftr" sz="quarter" idx="11"/>
          </p:nvPr>
        </p:nvSpPr>
        <p:spPr/>
        <p:txBody>
          <a:bodyPr/>
          <a:lstStyle>
            <a:lvl1pPr>
              <a:defRPr/>
            </a:lvl1pPr>
          </a:lstStyle>
          <a:p>
            <a:pPr>
              <a:defRPr/>
            </a:pPr>
            <a:endParaRPr lang="ru-RU"/>
          </a:p>
        </p:txBody>
      </p:sp>
      <p:sp>
        <p:nvSpPr>
          <p:cNvPr id="15" name="Rectangle 15"/>
          <p:cNvSpPr>
            <a:spLocks noGrp="1" noChangeArrowheads="1"/>
          </p:cNvSpPr>
          <p:nvPr>
            <p:ph type="sldNum" sz="quarter" idx="12"/>
          </p:nvPr>
        </p:nvSpPr>
        <p:spPr/>
        <p:txBody>
          <a:bodyPr/>
          <a:lstStyle>
            <a:lvl1pPr>
              <a:defRPr smtClean="0"/>
            </a:lvl1pPr>
          </a:lstStyle>
          <a:p>
            <a:pPr>
              <a:defRPr/>
            </a:pPr>
            <a:fld id="{CE65FDF0-9492-4639-AD83-F6CF6D56512D}" type="slidenum">
              <a:rPr lang="ru-RU" altLang="ru-RU"/>
              <a:pPr>
                <a:defRPr/>
              </a:pPr>
              <a:t>‹#›</a:t>
            </a:fld>
            <a:endParaRPr lang="ru-RU" altLang="ru-RU"/>
          </a:p>
        </p:txBody>
      </p:sp>
    </p:spTree>
    <p:extLst>
      <p:ext uri="{BB962C8B-B14F-4D97-AF65-F5344CB8AC3E}">
        <p14:creationId xmlns:p14="http://schemas.microsoft.com/office/powerpoint/2010/main" val="3010409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4"/>
          <p:cNvSpPr>
            <a:spLocks noGrp="1" noChangeArrowheads="1"/>
          </p:cNvSpPr>
          <p:nvPr>
            <p:ph type="dt" sz="half" idx="10"/>
          </p:nvPr>
        </p:nvSpPr>
        <p:spPr>
          <a:ln/>
        </p:spPr>
        <p:txBody>
          <a:bodyPr/>
          <a:lstStyle>
            <a:lvl1pPr>
              <a:defRPr/>
            </a:lvl1pPr>
          </a:lstStyle>
          <a:p>
            <a:pPr>
              <a:defRPr/>
            </a:pPr>
            <a:endParaRPr lang="ru-RU"/>
          </a:p>
        </p:txBody>
      </p:sp>
      <p:sp>
        <p:nvSpPr>
          <p:cNvPr id="5" name="Rectangle 25"/>
          <p:cNvSpPr>
            <a:spLocks noGrp="1" noChangeArrowheads="1"/>
          </p:cNvSpPr>
          <p:nvPr>
            <p:ph type="ftr" sz="quarter" idx="11"/>
          </p:nvPr>
        </p:nvSpPr>
        <p:spPr>
          <a:ln/>
        </p:spPr>
        <p:txBody>
          <a:bodyPr/>
          <a:lstStyle>
            <a:lvl1pPr>
              <a:defRPr/>
            </a:lvl1pPr>
          </a:lstStyle>
          <a:p>
            <a:pPr>
              <a:defRPr/>
            </a:pPr>
            <a:endParaRPr lang="ru-RU"/>
          </a:p>
        </p:txBody>
      </p:sp>
      <p:sp>
        <p:nvSpPr>
          <p:cNvPr id="6" name="Rectangle 26"/>
          <p:cNvSpPr>
            <a:spLocks noGrp="1" noChangeArrowheads="1"/>
          </p:cNvSpPr>
          <p:nvPr>
            <p:ph type="sldNum" sz="quarter" idx="12"/>
          </p:nvPr>
        </p:nvSpPr>
        <p:spPr>
          <a:ln/>
        </p:spPr>
        <p:txBody>
          <a:bodyPr/>
          <a:lstStyle>
            <a:lvl1pPr>
              <a:defRPr/>
            </a:lvl1pPr>
          </a:lstStyle>
          <a:p>
            <a:pPr>
              <a:defRPr/>
            </a:pPr>
            <a:fld id="{3FEB8FD9-8EDB-4596-8A88-5C83B852FC18}" type="slidenum">
              <a:rPr lang="ru-RU" altLang="ru-RU"/>
              <a:pPr>
                <a:defRPr/>
              </a:pPr>
              <a:t>‹#›</a:t>
            </a:fld>
            <a:endParaRPr lang="ru-RU" altLang="ru-RU"/>
          </a:p>
        </p:txBody>
      </p:sp>
    </p:spTree>
    <p:extLst>
      <p:ext uri="{BB962C8B-B14F-4D97-AF65-F5344CB8AC3E}">
        <p14:creationId xmlns:p14="http://schemas.microsoft.com/office/powerpoint/2010/main" val="968699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4"/>
          <p:cNvSpPr>
            <a:spLocks noGrp="1" noChangeArrowheads="1"/>
          </p:cNvSpPr>
          <p:nvPr>
            <p:ph type="dt" sz="half" idx="10"/>
          </p:nvPr>
        </p:nvSpPr>
        <p:spPr>
          <a:ln/>
        </p:spPr>
        <p:txBody>
          <a:bodyPr/>
          <a:lstStyle>
            <a:lvl1pPr>
              <a:defRPr/>
            </a:lvl1pPr>
          </a:lstStyle>
          <a:p>
            <a:pPr>
              <a:defRPr/>
            </a:pPr>
            <a:endParaRPr lang="ru-RU"/>
          </a:p>
        </p:txBody>
      </p:sp>
      <p:sp>
        <p:nvSpPr>
          <p:cNvPr id="5" name="Rectangle 25"/>
          <p:cNvSpPr>
            <a:spLocks noGrp="1" noChangeArrowheads="1"/>
          </p:cNvSpPr>
          <p:nvPr>
            <p:ph type="ftr" sz="quarter" idx="11"/>
          </p:nvPr>
        </p:nvSpPr>
        <p:spPr>
          <a:ln/>
        </p:spPr>
        <p:txBody>
          <a:bodyPr/>
          <a:lstStyle>
            <a:lvl1pPr>
              <a:defRPr/>
            </a:lvl1pPr>
          </a:lstStyle>
          <a:p>
            <a:pPr>
              <a:defRPr/>
            </a:pPr>
            <a:endParaRPr lang="ru-RU"/>
          </a:p>
        </p:txBody>
      </p:sp>
      <p:sp>
        <p:nvSpPr>
          <p:cNvPr id="6" name="Rectangle 26"/>
          <p:cNvSpPr>
            <a:spLocks noGrp="1" noChangeArrowheads="1"/>
          </p:cNvSpPr>
          <p:nvPr>
            <p:ph type="sldNum" sz="quarter" idx="12"/>
          </p:nvPr>
        </p:nvSpPr>
        <p:spPr>
          <a:ln/>
        </p:spPr>
        <p:txBody>
          <a:bodyPr/>
          <a:lstStyle>
            <a:lvl1pPr>
              <a:defRPr/>
            </a:lvl1pPr>
          </a:lstStyle>
          <a:p>
            <a:pPr>
              <a:defRPr/>
            </a:pPr>
            <a:fld id="{0377E844-3E2A-4F11-9FCC-8C85B09F7836}" type="slidenum">
              <a:rPr lang="ru-RU" altLang="ru-RU"/>
              <a:pPr>
                <a:defRPr/>
              </a:pPr>
              <a:t>‹#›</a:t>
            </a:fld>
            <a:endParaRPr lang="ru-RU" altLang="ru-RU"/>
          </a:p>
        </p:txBody>
      </p:sp>
    </p:spTree>
    <p:extLst>
      <p:ext uri="{BB962C8B-B14F-4D97-AF65-F5344CB8AC3E}">
        <p14:creationId xmlns:p14="http://schemas.microsoft.com/office/powerpoint/2010/main" val="1133210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4"/>
          <p:cNvSpPr>
            <a:spLocks noGrp="1" noChangeArrowheads="1"/>
          </p:cNvSpPr>
          <p:nvPr>
            <p:ph type="dt" sz="half" idx="10"/>
          </p:nvPr>
        </p:nvSpPr>
        <p:spPr>
          <a:ln/>
        </p:spPr>
        <p:txBody>
          <a:bodyPr/>
          <a:lstStyle>
            <a:lvl1pPr>
              <a:defRPr/>
            </a:lvl1pPr>
          </a:lstStyle>
          <a:p>
            <a:pPr>
              <a:defRPr/>
            </a:pPr>
            <a:endParaRPr lang="ru-RU"/>
          </a:p>
        </p:txBody>
      </p:sp>
      <p:sp>
        <p:nvSpPr>
          <p:cNvPr id="6" name="Rectangle 25"/>
          <p:cNvSpPr>
            <a:spLocks noGrp="1" noChangeArrowheads="1"/>
          </p:cNvSpPr>
          <p:nvPr>
            <p:ph type="ftr" sz="quarter" idx="11"/>
          </p:nvPr>
        </p:nvSpPr>
        <p:spPr>
          <a:ln/>
        </p:spPr>
        <p:txBody>
          <a:bodyPr/>
          <a:lstStyle>
            <a:lvl1pPr>
              <a:defRPr/>
            </a:lvl1pPr>
          </a:lstStyle>
          <a:p>
            <a:pPr>
              <a:defRPr/>
            </a:pPr>
            <a:endParaRPr lang="ru-RU"/>
          </a:p>
        </p:txBody>
      </p:sp>
      <p:sp>
        <p:nvSpPr>
          <p:cNvPr id="7" name="Rectangle 26"/>
          <p:cNvSpPr>
            <a:spLocks noGrp="1" noChangeArrowheads="1"/>
          </p:cNvSpPr>
          <p:nvPr>
            <p:ph type="sldNum" sz="quarter" idx="12"/>
          </p:nvPr>
        </p:nvSpPr>
        <p:spPr>
          <a:ln/>
        </p:spPr>
        <p:txBody>
          <a:bodyPr/>
          <a:lstStyle>
            <a:lvl1pPr>
              <a:defRPr/>
            </a:lvl1pPr>
          </a:lstStyle>
          <a:p>
            <a:pPr>
              <a:defRPr/>
            </a:pPr>
            <a:fld id="{FF3A4B38-C148-4EE4-8685-CBBFB121274E}" type="slidenum">
              <a:rPr lang="ru-RU" altLang="ru-RU"/>
              <a:pPr>
                <a:defRPr/>
              </a:pPr>
              <a:t>‹#›</a:t>
            </a:fld>
            <a:endParaRPr lang="ru-RU" altLang="ru-RU"/>
          </a:p>
        </p:txBody>
      </p:sp>
    </p:spTree>
    <p:extLst>
      <p:ext uri="{BB962C8B-B14F-4D97-AF65-F5344CB8AC3E}">
        <p14:creationId xmlns:p14="http://schemas.microsoft.com/office/powerpoint/2010/main" val="116826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4"/>
          <p:cNvSpPr>
            <a:spLocks noGrp="1" noChangeArrowheads="1"/>
          </p:cNvSpPr>
          <p:nvPr>
            <p:ph type="dt" sz="half" idx="10"/>
          </p:nvPr>
        </p:nvSpPr>
        <p:spPr>
          <a:ln/>
        </p:spPr>
        <p:txBody>
          <a:bodyPr/>
          <a:lstStyle>
            <a:lvl1pPr>
              <a:defRPr/>
            </a:lvl1pPr>
          </a:lstStyle>
          <a:p>
            <a:pPr>
              <a:defRPr/>
            </a:pPr>
            <a:endParaRPr lang="ru-RU"/>
          </a:p>
        </p:txBody>
      </p:sp>
      <p:sp>
        <p:nvSpPr>
          <p:cNvPr id="8" name="Rectangle 25"/>
          <p:cNvSpPr>
            <a:spLocks noGrp="1" noChangeArrowheads="1"/>
          </p:cNvSpPr>
          <p:nvPr>
            <p:ph type="ftr" sz="quarter" idx="11"/>
          </p:nvPr>
        </p:nvSpPr>
        <p:spPr>
          <a:ln/>
        </p:spPr>
        <p:txBody>
          <a:bodyPr/>
          <a:lstStyle>
            <a:lvl1pPr>
              <a:defRPr/>
            </a:lvl1pPr>
          </a:lstStyle>
          <a:p>
            <a:pPr>
              <a:defRPr/>
            </a:pPr>
            <a:endParaRPr lang="ru-RU"/>
          </a:p>
        </p:txBody>
      </p:sp>
      <p:sp>
        <p:nvSpPr>
          <p:cNvPr id="9" name="Rectangle 26"/>
          <p:cNvSpPr>
            <a:spLocks noGrp="1" noChangeArrowheads="1"/>
          </p:cNvSpPr>
          <p:nvPr>
            <p:ph type="sldNum" sz="quarter" idx="12"/>
          </p:nvPr>
        </p:nvSpPr>
        <p:spPr>
          <a:ln/>
        </p:spPr>
        <p:txBody>
          <a:bodyPr/>
          <a:lstStyle>
            <a:lvl1pPr>
              <a:defRPr/>
            </a:lvl1pPr>
          </a:lstStyle>
          <a:p>
            <a:pPr>
              <a:defRPr/>
            </a:pPr>
            <a:fld id="{B0111AFD-9ED9-49C7-8587-8E3E7ADE901E}" type="slidenum">
              <a:rPr lang="ru-RU" altLang="ru-RU"/>
              <a:pPr>
                <a:defRPr/>
              </a:pPr>
              <a:t>‹#›</a:t>
            </a:fld>
            <a:endParaRPr lang="ru-RU" altLang="ru-RU"/>
          </a:p>
        </p:txBody>
      </p:sp>
    </p:spTree>
    <p:extLst>
      <p:ext uri="{BB962C8B-B14F-4D97-AF65-F5344CB8AC3E}">
        <p14:creationId xmlns:p14="http://schemas.microsoft.com/office/powerpoint/2010/main" val="1837340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4"/>
          <p:cNvSpPr>
            <a:spLocks noGrp="1" noChangeArrowheads="1"/>
          </p:cNvSpPr>
          <p:nvPr>
            <p:ph type="dt" sz="half" idx="10"/>
          </p:nvPr>
        </p:nvSpPr>
        <p:spPr>
          <a:ln/>
        </p:spPr>
        <p:txBody>
          <a:bodyPr/>
          <a:lstStyle>
            <a:lvl1pPr>
              <a:defRPr/>
            </a:lvl1pPr>
          </a:lstStyle>
          <a:p>
            <a:pPr>
              <a:defRPr/>
            </a:pPr>
            <a:endParaRPr lang="ru-RU"/>
          </a:p>
        </p:txBody>
      </p:sp>
      <p:sp>
        <p:nvSpPr>
          <p:cNvPr id="4" name="Rectangle 25"/>
          <p:cNvSpPr>
            <a:spLocks noGrp="1" noChangeArrowheads="1"/>
          </p:cNvSpPr>
          <p:nvPr>
            <p:ph type="ftr" sz="quarter" idx="11"/>
          </p:nvPr>
        </p:nvSpPr>
        <p:spPr>
          <a:ln/>
        </p:spPr>
        <p:txBody>
          <a:bodyPr/>
          <a:lstStyle>
            <a:lvl1pPr>
              <a:defRPr/>
            </a:lvl1pPr>
          </a:lstStyle>
          <a:p>
            <a:pPr>
              <a:defRPr/>
            </a:pPr>
            <a:endParaRPr lang="ru-RU"/>
          </a:p>
        </p:txBody>
      </p:sp>
      <p:sp>
        <p:nvSpPr>
          <p:cNvPr id="5" name="Rectangle 26"/>
          <p:cNvSpPr>
            <a:spLocks noGrp="1" noChangeArrowheads="1"/>
          </p:cNvSpPr>
          <p:nvPr>
            <p:ph type="sldNum" sz="quarter" idx="12"/>
          </p:nvPr>
        </p:nvSpPr>
        <p:spPr>
          <a:ln/>
        </p:spPr>
        <p:txBody>
          <a:bodyPr/>
          <a:lstStyle>
            <a:lvl1pPr>
              <a:defRPr/>
            </a:lvl1pPr>
          </a:lstStyle>
          <a:p>
            <a:pPr>
              <a:defRPr/>
            </a:pPr>
            <a:fld id="{7DB14CA2-45BC-47FD-9851-A7C6B112E7D0}" type="slidenum">
              <a:rPr lang="ru-RU" altLang="ru-RU"/>
              <a:pPr>
                <a:defRPr/>
              </a:pPr>
              <a:t>‹#›</a:t>
            </a:fld>
            <a:endParaRPr lang="ru-RU" altLang="ru-RU"/>
          </a:p>
        </p:txBody>
      </p:sp>
    </p:spTree>
    <p:extLst>
      <p:ext uri="{BB962C8B-B14F-4D97-AF65-F5344CB8AC3E}">
        <p14:creationId xmlns:p14="http://schemas.microsoft.com/office/powerpoint/2010/main" val="3792982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ru-RU"/>
          </a:p>
        </p:txBody>
      </p:sp>
      <p:sp>
        <p:nvSpPr>
          <p:cNvPr id="3" name="Rectangle 25"/>
          <p:cNvSpPr>
            <a:spLocks noGrp="1" noChangeArrowheads="1"/>
          </p:cNvSpPr>
          <p:nvPr>
            <p:ph type="ftr" sz="quarter" idx="11"/>
          </p:nvPr>
        </p:nvSpPr>
        <p:spPr>
          <a:ln/>
        </p:spPr>
        <p:txBody>
          <a:bodyPr/>
          <a:lstStyle>
            <a:lvl1pPr>
              <a:defRPr/>
            </a:lvl1pPr>
          </a:lstStyle>
          <a:p>
            <a:pPr>
              <a:defRPr/>
            </a:pPr>
            <a:endParaRPr lang="ru-RU"/>
          </a:p>
        </p:txBody>
      </p:sp>
      <p:sp>
        <p:nvSpPr>
          <p:cNvPr id="4" name="Rectangle 26"/>
          <p:cNvSpPr>
            <a:spLocks noGrp="1" noChangeArrowheads="1"/>
          </p:cNvSpPr>
          <p:nvPr>
            <p:ph type="sldNum" sz="quarter" idx="12"/>
          </p:nvPr>
        </p:nvSpPr>
        <p:spPr>
          <a:ln/>
        </p:spPr>
        <p:txBody>
          <a:bodyPr/>
          <a:lstStyle>
            <a:lvl1pPr>
              <a:defRPr/>
            </a:lvl1pPr>
          </a:lstStyle>
          <a:p>
            <a:pPr>
              <a:defRPr/>
            </a:pPr>
            <a:fld id="{A41829AE-91E0-4126-A35C-B9E742039F1B}" type="slidenum">
              <a:rPr lang="ru-RU" altLang="ru-RU"/>
              <a:pPr>
                <a:defRPr/>
              </a:pPr>
              <a:t>‹#›</a:t>
            </a:fld>
            <a:endParaRPr lang="ru-RU" altLang="ru-RU"/>
          </a:p>
        </p:txBody>
      </p:sp>
    </p:spTree>
    <p:extLst>
      <p:ext uri="{BB962C8B-B14F-4D97-AF65-F5344CB8AC3E}">
        <p14:creationId xmlns:p14="http://schemas.microsoft.com/office/powerpoint/2010/main" val="732955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4"/>
          <p:cNvSpPr>
            <a:spLocks noGrp="1" noChangeArrowheads="1"/>
          </p:cNvSpPr>
          <p:nvPr>
            <p:ph type="dt" sz="half" idx="10"/>
          </p:nvPr>
        </p:nvSpPr>
        <p:spPr>
          <a:ln/>
        </p:spPr>
        <p:txBody>
          <a:bodyPr/>
          <a:lstStyle>
            <a:lvl1pPr>
              <a:defRPr/>
            </a:lvl1pPr>
          </a:lstStyle>
          <a:p>
            <a:pPr>
              <a:defRPr/>
            </a:pPr>
            <a:endParaRPr lang="ru-RU"/>
          </a:p>
        </p:txBody>
      </p:sp>
      <p:sp>
        <p:nvSpPr>
          <p:cNvPr id="6" name="Rectangle 25"/>
          <p:cNvSpPr>
            <a:spLocks noGrp="1" noChangeArrowheads="1"/>
          </p:cNvSpPr>
          <p:nvPr>
            <p:ph type="ftr" sz="quarter" idx="11"/>
          </p:nvPr>
        </p:nvSpPr>
        <p:spPr>
          <a:ln/>
        </p:spPr>
        <p:txBody>
          <a:bodyPr/>
          <a:lstStyle>
            <a:lvl1pPr>
              <a:defRPr/>
            </a:lvl1pPr>
          </a:lstStyle>
          <a:p>
            <a:pPr>
              <a:defRPr/>
            </a:pPr>
            <a:endParaRPr lang="ru-RU"/>
          </a:p>
        </p:txBody>
      </p:sp>
      <p:sp>
        <p:nvSpPr>
          <p:cNvPr id="7" name="Rectangle 26"/>
          <p:cNvSpPr>
            <a:spLocks noGrp="1" noChangeArrowheads="1"/>
          </p:cNvSpPr>
          <p:nvPr>
            <p:ph type="sldNum" sz="quarter" idx="12"/>
          </p:nvPr>
        </p:nvSpPr>
        <p:spPr>
          <a:ln/>
        </p:spPr>
        <p:txBody>
          <a:bodyPr/>
          <a:lstStyle>
            <a:lvl1pPr>
              <a:defRPr/>
            </a:lvl1pPr>
          </a:lstStyle>
          <a:p>
            <a:pPr>
              <a:defRPr/>
            </a:pPr>
            <a:fld id="{4C04A2D5-9705-451E-B922-24C8B0F661CB}" type="slidenum">
              <a:rPr lang="ru-RU" altLang="ru-RU"/>
              <a:pPr>
                <a:defRPr/>
              </a:pPr>
              <a:t>‹#›</a:t>
            </a:fld>
            <a:endParaRPr lang="ru-RU" altLang="ru-RU"/>
          </a:p>
        </p:txBody>
      </p:sp>
    </p:spTree>
    <p:extLst>
      <p:ext uri="{BB962C8B-B14F-4D97-AF65-F5344CB8AC3E}">
        <p14:creationId xmlns:p14="http://schemas.microsoft.com/office/powerpoint/2010/main" val="3095181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4"/>
          <p:cNvSpPr>
            <a:spLocks noGrp="1" noChangeArrowheads="1"/>
          </p:cNvSpPr>
          <p:nvPr>
            <p:ph type="dt" sz="half" idx="10"/>
          </p:nvPr>
        </p:nvSpPr>
        <p:spPr>
          <a:ln/>
        </p:spPr>
        <p:txBody>
          <a:bodyPr/>
          <a:lstStyle>
            <a:lvl1pPr>
              <a:defRPr/>
            </a:lvl1pPr>
          </a:lstStyle>
          <a:p>
            <a:pPr>
              <a:defRPr/>
            </a:pPr>
            <a:endParaRPr lang="ru-RU"/>
          </a:p>
        </p:txBody>
      </p:sp>
      <p:sp>
        <p:nvSpPr>
          <p:cNvPr id="6" name="Rectangle 25"/>
          <p:cNvSpPr>
            <a:spLocks noGrp="1" noChangeArrowheads="1"/>
          </p:cNvSpPr>
          <p:nvPr>
            <p:ph type="ftr" sz="quarter" idx="11"/>
          </p:nvPr>
        </p:nvSpPr>
        <p:spPr>
          <a:ln/>
        </p:spPr>
        <p:txBody>
          <a:bodyPr/>
          <a:lstStyle>
            <a:lvl1pPr>
              <a:defRPr/>
            </a:lvl1pPr>
          </a:lstStyle>
          <a:p>
            <a:pPr>
              <a:defRPr/>
            </a:pPr>
            <a:endParaRPr lang="ru-RU"/>
          </a:p>
        </p:txBody>
      </p:sp>
      <p:sp>
        <p:nvSpPr>
          <p:cNvPr id="7" name="Rectangle 26"/>
          <p:cNvSpPr>
            <a:spLocks noGrp="1" noChangeArrowheads="1"/>
          </p:cNvSpPr>
          <p:nvPr>
            <p:ph type="sldNum" sz="quarter" idx="12"/>
          </p:nvPr>
        </p:nvSpPr>
        <p:spPr>
          <a:ln/>
        </p:spPr>
        <p:txBody>
          <a:bodyPr/>
          <a:lstStyle>
            <a:lvl1pPr>
              <a:defRPr/>
            </a:lvl1pPr>
          </a:lstStyle>
          <a:p>
            <a:pPr>
              <a:defRPr/>
            </a:pPr>
            <a:fld id="{33E4A200-E725-4D8C-AEAD-C92B3D103223}" type="slidenum">
              <a:rPr lang="ru-RU" altLang="ru-RU"/>
              <a:pPr>
                <a:defRPr/>
              </a:pPr>
              <a:t>‹#›</a:t>
            </a:fld>
            <a:endParaRPr lang="ru-RU" altLang="ru-RU"/>
          </a:p>
        </p:txBody>
      </p:sp>
    </p:spTree>
    <p:extLst>
      <p:ext uri="{BB962C8B-B14F-4D97-AF65-F5344CB8AC3E}">
        <p14:creationId xmlns:p14="http://schemas.microsoft.com/office/powerpoint/2010/main" val="3266347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1049"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37572"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eaLnBrk="1" hangingPunct="1">
                <a:defRPr/>
              </a:pPr>
              <a:endParaRPr lang="ru-RU"/>
            </a:p>
          </p:txBody>
        </p:sp>
      </p:grpSp>
      <p:sp>
        <p:nvSpPr>
          <p:cNvPr id="1027" name="Freeform 5"/>
          <p:cNvSpPr>
            <a:spLocks/>
          </p:cNvSpPr>
          <p:nvPr/>
        </p:nvSpPr>
        <p:spPr bwMode="hidden">
          <a:xfrm>
            <a:off x="6248400" y="626268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1028" name="Group 6"/>
          <p:cNvGrpSpPr>
            <a:grpSpLocks/>
          </p:cNvGrpSpPr>
          <p:nvPr/>
        </p:nvGrpSpPr>
        <p:grpSpPr bwMode="auto">
          <a:xfrm>
            <a:off x="0" y="6019800"/>
            <a:ext cx="7848600" cy="857250"/>
            <a:chOff x="0" y="3792"/>
            <a:chExt cx="4944" cy="540"/>
          </a:xfrm>
        </p:grpSpPr>
        <p:sp>
          <p:nvSpPr>
            <p:cNvPr id="237575"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eaLnBrk="1" hangingPunct="1">
                <a:defRPr/>
              </a:pPr>
              <a:endParaRPr lang="ru-RU"/>
            </a:p>
          </p:txBody>
        </p:sp>
        <p:grpSp>
          <p:nvGrpSpPr>
            <p:cNvPr id="1042" name="Group 8"/>
            <p:cNvGrpSpPr>
              <a:grpSpLocks/>
            </p:cNvGrpSpPr>
            <p:nvPr userDrawn="1"/>
          </p:nvGrpSpPr>
          <p:grpSpPr bwMode="auto">
            <a:xfrm>
              <a:off x="2486" y="3792"/>
              <a:ext cx="2458" cy="540"/>
              <a:chOff x="2486" y="3792"/>
              <a:chExt cx="2458" cy="540"/>
            </a:xfrm>
          </p:grpSpPr>
          <p:sp>
            <p:nvSpPr>
              <p:cNvPr id="1044" name="Freeform 9"/>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45"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46"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47"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48"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237582"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eaLnBrk="1" hangingPunct="1">
                <a:defRPr/>
              </a:pPr>
              <a:endParaRPr lang="ru-RU"/>
            </a:p>
          </p:txBody>
        </p:sp>
      </p:grpSp>
      <p:grpSp>
        <p:nvGrpSpPr>
          <p:cNvPr id="1029" name="Group 15"/>
          <p:cNvGrpSpPr>
            <a:grpSpLocks/>
          </p:cNvGrpSpPr>
          <p:nvPr/>
        </p:nvGrpSpPr>
        <p:grpSpPr bwMode="auto">
          <a:xfrm>
            <a:off x="627063" y="6021388"/>
            <a:ext cx="5684837" cy="849312"/>
            <a:chOff x="395" y="3793"/>
            <a:chExt cx="3581" cy="535"/>
          </a:xfrm>
        </p:grpSpPr>
        <p:sp>
          <p:nvSpPr>
            <p:cNvPr id="1035" name="Freeform 16"/>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36" name="Freeform 17"/>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37" name="Freeform 18"/>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38" name="Freeform 19"/>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39" name="Freeform 20"/>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40" name="Freeform 21"/>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237590"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37591" name="Rectangle 23"/>
          <p:cNvSpPr>
            <a:spLocks noGrp="1" noChangeArrowheads="1"/>
          </p:cNvSpPr>
          <p:nvPr>
            <p:ph type="body" idx="1"/>
          </p:nvPr>
        </p:nvSpPr>
        <p:spPr bwMode="auto">
          <a:xfrm>
            <a:off x="457200" y="1600200"/>
            <a:ext cx="8229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237592"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mn-lt"/>
              </a:defRPr>
            </a:lvl1pPr>
          </a:lstStyle>
          <a:p>
            <a:pPr>
              <a:defRPr/>
            </a:pPr>
            <a:endParaRPr lang="ru-RU"/>
          </a:p>
        </p:txBody>
      </p:sp>
      <p:sp>
        <p:nvSpPr>
          <p:cNvPr id="237593"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mn-lt"/>
              </a:defRPr>
            </a:lvl1pPr>
          </a:lstStyle>
          <a:p>
            <a:pPr>
              <a:defRPr/>
            </a:pPr>
            <a:endParaRPr lang="ru-RU"/>
          </a:p>
        </p:txBody>
      </p:sp>
      <p:sp>
        <p:nvSpPr>
          <p:cNvPr id="237594"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C0C0C0"/>
                  </a:outerShdw>
                </a:effectLst>
                <a:latin typeface="Arial" panose="020B0604020202020204" pitchFamily="34" charset="0"/>
              </a:defRPr>
            </a:lvl1pPr>
          </a:lstStyle>
          <a:p>
            <a:pPr>
              <a:defRPr/>
            </a:pPr>
            <a:fld id="{060C1D7C-0EE6-4B0C-982C-E7C0C54550AA}"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4124" r:id="rId1"/>
    <p:sldLayoutId id="2147484112" r:id="rId2"/>
    <p:sldLayoutId id="2147484113" r:id="rId3"/>
    <p:sldLayoutId id="2147484114" r:id="rId4"/>
    <p:sldLayoutId id="2147484115" r:id="rId5"/>
    <p:sldLayoutId id="2147484116" r:id="rId6"/>
    <p:sldLayoutId id="2147484117" r:id="rId7"/>
    <p:sldLayoutId id="2147484118" r:id="rId8"/>
    <p:sldLayoutId id="2147484119" r:id="rId9"/>
    <p:sldLayoutId id="2147484120" r:id="rId10"/>
    <p:sldLayoutId id="2147484121" r:id="rId11"/>
    <p:sldLayoutId id="2147484122" r:id="rId12"/>
    <p:sldLayoutId id="2147484123" r:id="rId13"/>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37590"/>
                                        </p:tgtEl>
                                        <p:attrNameLst>
                                          <p:attrName>style.visibility</p:attrName>
                                        </p:attrNameLst>
                                      </p:cBhvr>
                                      <p:to>
                                        <p:strVal val="visible"/>
                                      </p:to>
                                    </p:set>
                                    <p:anim calcmode="lin" valueType="num">
                                      <p:cBhvr>
                                        <p:cTn id="7" dur="500" fill="hold"/>
                                        <p:tgtEl>
                                          <p:spTgt spid="237590"/>
                                        </p:tgtEl>
                                        <p:attrNameLst>
                                          <p:attrName>ppt_w</p:attrName>
                                        </p:attrNameLst>
                                      </p:cBhvr>
                                      <p:tavLst>
                                        <p:tav tm="0">
                                          <p:val>
                                            <p:fltVal val="0"/>
                                          </p:val>
                                        </p:tav>
                                        <p:tav tm="100000">
                                          <p:val>
                                            <p:strVal val="#ppt_w"/>
                                          </p:val>
                                        </p:tav>
                                      </p:tavLst>
                                    </p:anim>
                                    <p:anim calcmode="lin" valueType="num">
                                      <p:cBhvr>
                                        <p:cTn id="8" dur="500" fill="hold"/>
                                        <p:tgtEl>
                                          <p:spTgt spid="237590"/>
                                        </p:tgtEl>
                                        <p:attrNameLst>
                                          <p:attrName>ppt_h</p:attrName>
                                        </p:attrNameLst>
                                      </p:cBhvr>
                                      <p:tavLst>
                                        <p:tav tm="0">
                                          <p:val>
                                            <p:fltVal val="0"/>
                                          </p:val>
                                        </p:tav>
                                        <p:tav tm="100000">
                                          <p:val>
                                            <p:strVal val="#ppt_h"/>
                                          </p:val>
                                        </p:tav>
                                      </p:tavLst>
                                    </p:anim>
                                    <p:animEffect transition="in" filter="fade">
                                      <p:cBhvr>
                                        <p:cTn id="9" dur="500"/>
                                        <p:tgtEl>
                                          <p:spTgt spid="23759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37591">
                                            <p:txEl>
                                              <p:pRg st="0" end="0"/>
                                            </p:txEl>
                                          </p:spTgt>
                                        </p:tgtEl>
                                        <p:attrNameLst>
                                          <p:attrName>style.visibility</p:attrName>
                                        </p:attrNameLst>
                                      </p:cBhvr>
                                      <p:to>
                                        <p:strVal val="visible"/>
                                      </p:to>
                                    </p:set>
                                    <p:animEffect transition="in" filter="fade">
                                      <p:cBhvr>
                                        <p:cTn id="14" dur="1000">
                                          <p:stCondLst>
                                            <p:cond delay="0"/>
                                          </p:stCondLst>
                                        </p:cTn>
                                        <p:tgtEl>
                                          <p:spTgt spid="237591">
                                            <p:txEl>
                                              <p:pRg st="0" end="0"/>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37591">
                                            <p:txEl>
                                              <p:pRg st="1" end="1"/>
                                            </p:txEl>
                                          </p:spTgt>
                                        </p:tgtEl>
                                        <p:attrNameLst>
                                          <p:attrName>style.visibility</p:attrName>
                                        </p:attrNameLst>
                                      </p:cBhvr>
                                      <p:to>
                                        <p:strVal val="visible"/>
                                      </p:to>
                                    </p:set>
                                    <p:animEffect transition="in" filter="fade">
                                      <p:cBhvr>
                                        <p:cTn id="17" dur="1000">
                                          <p:stCondLst>
                                            <p:cond delay="0"/>
                                          </p:stCondLst>
                                        </p:cTn>
                                        <p:tgtEl>
                                          <p:spTgt spid="237591">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37591">
                                            <p:txEl>
                                              <p:pRg st="2" end="2"/>
                                            </p:txEl>
                                          </p:spTgt>
                                        </p:tgtEl>
                                        <p:attrNameLst>
                                          <p:attrName>style.visibility</p:attrName>
                                        </p:attrNameLst>
                                      </p:cBhvr>
                                      <p:to>
                                        <p:strVal val="visible"/>
                                      </p:to>
                                    </p:set>
                                    <p:animEffect transition="in" filter="fade">
                                      <p:cBhvr>
                                        <p:cTn id="20" dur="1000">
                                          <p:stCondLst>
                                            <p:cond delay="0"/>
                                          </p:stCondLst>
                                        </p:cTn>
                                        <p:tgtEl>
                                          <p:spTgt spid="237591">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37591">
                                            <p:txEl>
                                              <p:pRg st="3" end="3"/>
                                            </p:txEl>
                                          </p:spTgt>
                                        </p:tgtEl>
                                        <p:attrNameLst>
                                          <p:attrName>style.visibility</p:attrName>
                                        </p:attrNameLst>
                                      </p:cBhvr>
                                      <p:to>
                                        <p:strVal val="visible"/>
                                      </p:to>
                                    </p:set>
                                    <p:animEffect transition="in" filter="fade">
                                      <p:cBhvr>
                                        <p:cTn id="23" dur="1000">
                                          <p:stCondLst>
                                            <p:cond delay="0"/>
                                          </p:stCondLst>
                                        </p:cTn>
                                        <p:tgtEl>
                                          <p:spTgt spid="237591">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37591">
                                            <p:txEl>
                                              <p:pRg st="4" end="4"/>
                                            </p:txEl>
                                          </p:spTgt>
                                        </p:tgtEl>
                                        <p:attrNameLst>
                                          <p:attrName>style.visibility</p:attrName>
                                        </p:attrNameLst>
                                      </p:cBhvr>
                                      <p:to>
                                        <p:strVal val="visible"/>
                                      </p:to>
                                    </p:set>
                                    <p:animEffect transition="in" filter="fade">
                                      <p:cBhvr>
                                        <p:cTn id="26" dur="1000">
                                          <p:stCondLst>
                                            <p:cond delay="0"/>
                                          </p:stCondLst>
                                        </p:cTn>
                                        <p:tgtEl>
                                          <p:spTgt spid="2375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90" grpId="0"/>
      <p:bldP spid="237591" grpId="0" build="p">
        <p:tmplLst>
          <p:tmpl lvl="1">
            <p:tnLst>
              <p:par>
                <p:cTn presetID="10" presetClass="entr" presetSubtype="0" fill="hold" nodeType="clickEffect">
                  <p:stCondLst>
                    <p:cond delay="0"/>
                  </p:stCondLst>
                  <p:childTnLst>
                    <p:set>
                      <p:cBhvr>
                        <p:cTn dur="1" fill="hold">
                          <p:stCondLst>
                            <p:cond delay="0"/>
                          </p:stCondLst>
                        </p:cTn>
                        <p:tgtEl>
                          <p:spTgt spid="237591"/>
                        </p:tgtEl>
                        <p:attrNameLst>
                          <p:attrName>style.visibility</p:attrName>
                        </p:attrNameLst>
                      </p:cBhvr>
                      <p:to>
                        <p:strVal val="visible"/>
                      </p:to>
                    </p:set>
                    <p:animEffect transition="in" filter="fade">
                      <p:cBhvr>
                        <p:cTn dur="1000">
                          <p:stCondLst>
                            <p:cond delay="0"/>
                          </p:stCondLst>
                        </p:cTn>
                        <p:tgtEl>
                          <p:spTgt spid="237591"/>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237591"/>
                        </p:tgtEl>
                        <p:attrNameLst>
                          <p:attrName>style.visibility</p:attrName>
                        </p:attrNameLst>
                      </p:cBhvr>
                      <p:to>
                        <p:strVal val="visible"/>
                      </p:to>
                    </p:set>
                    <p:animEffect transition="in" filter="fade">
                      <p:cBhvr>
                        <p:cTn dur="1000">
                          <p:stCondLst>
                            <p:cond delay="0"/>
                          </p:stCondLst>
                        </p:cTn>
                        <p:tgtEl>
                          <p:spTgt spid="237591"/>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237591"/>
                        </p:tgtEl>
                        <p:attrNameLst>
                          <p:attrName>style.visibility</p:attrName>
                        </p:attrNameLst>
                      </p:cBhvr>
                      <p:to>
                        <p:strVal val="visible"/>
                      </p:to>
                    </p:set>
                    <p:animEffect transition="in" filter="fade">
                      <p:cBhvr>
                        <p:cTn dur="1000">
                          <p:stCondLst>
                            <p:cond delay="0"/>
                          </p:stCondLst>
                        </p:cTn>
                        <p:tgtEl>
                          <p:spTgt spid="237591"/>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237591"/>
                        </p:tgtEl>
                        <p:attrNameLst>
                          <p:attrName>style.visibility</p:attrName>
                        </p:attrNameLst>
                      </p:cBhvr>
                      <p:to>
                        <p:strVal val="visible"/>
                      </p:to>
                    </p:set>
                    <p:animEffect transition="in" filter="fade">
                      <p:cBhvr>
                        <p:cTn dur="1000">
                          <p:stCondLst>
                            <p:cond delay="0"/>
                          </p:stCondLst>
                        </p:cTn>
                        <p:tgtEl>
                          <p:spTgt spid="237591"/>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237591"/>
                        </p:tgtEl>
                        <p:attrNameLst>
                          <p:attrName>style.visibility</p:attrName>
                        </p:attrNameLst>
                      </p:cBhvr>
                      <p:to>
                        <p:strVal val="visible"/>
                      </p:to>
                    </p:set>
                    <p:animEffect transition="in" filter="fade">
                      <p:cBhvr>
                        <p:cTn dur="1000">
                          <p:stCondLst>
                            <p:cond delay="0"/>
                          </p:stCondLst>
                        </p:cTn>
                        <p:tgtEl>
                          <p:spTgt spid="237591"/>
                        </p:tgtEl>
                      </p:cBhvr>
                    </p:animEffect>
                  </p:childTnLst>
                </p:cTn>
              </p:par>
            </p:tnLst>
          </p:tmpl>
        </p:tmplLst>
      </p:bldP>
    </p:bld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7"/>
          <p:cNvSpPr>
            <a:spLocks noGrp="1" noChangeArrowheads="1"/>
          </p:cNvSpPr>
          <p:nvPr>
            <p:ph type="title"/>
          </p:nvPr>
        </p:nvSpPr>
        <p:spPr bwMode="auto">
          <a:xfrm>
            <a:off x="914400" y="277813"/>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2051" name="Rectangle 8"/>
          <p:cNvSpPr>
            <a:spLocks noGrp="1" noChangeArrowheads="1"/>
          </p:cNvSpPr>
          <p:nvPr>
            <p:ph type="body" idx="1"/>
          </p:nvPr>
        </p:nvSpPr>
        <p:spPr bwMode="auto">
          <a:xfrm>
            <a:off x="914400" y="1600200"/>
            <a:ext cx="77724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22" name="Rectangle 13"/>
          <p:cNvSpPr>
            <a:spLocks noGrp="1" noChangeArrowheads="1"/>
          </p:cNvSpPr>
          <p:nvPr>
            <p:ph type="dt" sz="half" idx="2"/>
          </p:nvPr>
        </p:nvSpPr>
        <p:spPr bwMode="auto">
          <a:xfrm>
            <a:off x="912813" y="6251575"/>
            <a:ext cx="1905000" cy="45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pPr>
              <a:defRPr/>
            </a:pPr>
            <a:endParaRPr lang="ru-RU"/>
          </a:p>
        </p:txBody>
      </p:sp>
      <p:sp>
        <p:nvSpPr>
          <p:cNvPr id="23" name="Rectangle 14"/>
          <p:cNvSpPr>
            <a:spLocks noGrp="1" noChangeArrowheads="1"/>
          </p:cNvSpPr>
          <p:nvPr>
            <p:ph type="ftr" sz="quarter" idx="3"/>
          </p:nvPr>
        </p:nvSpPr>
        <p:spPr bwMode="auto">
          <a:xfrm>
            <a:off x="3354388" y="6248400"/>
            <a:ext cx="2895600" cy="45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pPr>
              <a:defRPr/>
            </a:pPr>
            <a:endParaRPr lang="ru-RU"/>
          </a:p>
        </p:txBody>
      </p:sp>
      <p:sp>
        <p:nvSpPr>
          <p:cNvPr id="24" name="Rectangle 15"/>
          <p:cNvSpPr>
            <a:spLocks noGrp="1" noChangeArrowheads="1"/>
          </p:cNvSpPr>
          <p:nvPr>
            <p:ph type="sldNum" sz="quarter" idx="4"/>
          </p:nvPr>
        </p:nvSpPr>
        <p:spPr bwMode="auto">
          <a:xfrm>
            <a:off x="6781800" y="6248400"/>
            <a:ext cx="1905000" cy="45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000" smtClean="0"/>
            </a:lvl1pPr>
          </a:lstStyle>
          <a:p>
            <a:pPr>
              <a:defRPr/>
            </a:pPr>
            <a:fld id="{1D7627B2-8079-48A9-8BC7-E00526878BC6}"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4125" r:id="rId1"/>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Arial" charset="0"/>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Arial" charset="0"/>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Arial" charset="0"/>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Arial" charset="0"/>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charset="0"/>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charset="0"/>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image" Target="../media/image7.wmf"/><Relationship Id="rId4"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notesSlide" Target="../notesSlides/notesSlide3.xml"/><Relationship Id="rId7" Type="http://schemas.openxmlformats.org/officeDocument/2006/relationships/image" Target="../media/image10.wmf"/><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image" Target="../media/image9.wmf"/><Relationship Id="rId4" Type="http://schemas.openxmlformats.org/officeDocument/2006/relationships/oleObject" Target="../embeddings/oleObject7.bin"/></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55" name="Rectangle 7"/>
          <p:cNvSpPr>
            <a:spLocks noGrp="1" noChangeArrowheads="1"/>
          </p:cNvSpPr>
          <p:nvPr>
            <p:ph type="ctrTitle" sz="quarter"/>
          </p:nvPr>
        </p:nvSpPr>
        <p:spPr>
          <a:xfrm>
            <a:off x="500063" y="1412776"/>
            <a:ext cx="8286750" cy="2736304"/>
          </a:xfrm>
        </p:spPr>
        <p:txBody>
          <a:bodyPr/>
          <a:lstStyle/>
          <a:p>
            <a:pPr eaLnBrk="1" hangingPunct="1">
              <a:defRPr/>
            </a:pPr>
            <a:r>
              <a:rPr lang="ru-RU" sz="1800" b="1" i="1" dirty="0">
                <a:effectLst>
                  <a:outerShdw blurRad="38100" dist="38100" dir="2700000" algn="tl">
                    <a:srgbClr val="000000">
                      <a:alpha val="43137"/>
                    </a:srgbClr>
                  </a:outerShdw>
                </a:effectLst>
              </a:rPr>
              <a:t>ДЛИННОПЕРИОДНЫЕ КОЛЕБАНИЯ ГЕОМАГНИТНОГО ПОЛЯ СОПРОВОЖДАЮЩИЕ ИМПУЛЬСЫ ИОНИЗИРУЮЩЕГО ИЗЛУЧЕНИЯ СОЛНЕЧНЫХ ВСПЫШЕК</a:t>
            </a:r>
            <a:br>
              <a:rPr lang="ru-RU" sz="1800" b="1" i="1" dirty="0">
                <a:effectLst>
                  <a:outerShdw blurRad="38100" dist="38100" dir="2700000" algn="tl">
                    <a:srgbClr val="000000">
                      <a:alpha val="43137"/>
                    </a:srgbClr>
                  </a:outerShdw>
                </a:effectLst>
              </a:rPr>
            </a:br>
            <a:r>
              <a:rPr lang="en-US" sz="1800" b="1" i="1" dirty="0" smtClean="0">
                <a:solidFill>
                  <a:schemeClr val="tx1"/>
                </a:solidFill>
                <a:effectLst>
                  <a:outerShdw blurRad="38100" dist="38100" dir="2700000" algn="tl">
                    <a:srgbClr val="C0C0C0"/>
                  </a:outerShdw>
                </a:effectLst>
              </a:rPr>
              <a:t/>
            </a:r>
            <a:br>
              <a:rPr lang="en-US" sz="1800" b="1" i="1" dirty="0" smtClean="0">
                <a:solidFill>
                  <a:schemeClr val="tx1"/>
                </a:solidFill>
                <a:effectLst>
                  <a:outerShdw blurRad="38100" dist="38100" dir="2700000" algn="tl">
                    <a:srgbClr val="C0C0C0"/>
                  </a:outerShdw>
                </a:effectLst>
              </a:rPr>
            </a:br>
            <a:r>
              <a:rPr lang="ru-RU" sz="1800" b="1" dirty="0">
                <a:effectLst/>
              </a:rPr>
              <a:t>Сорокин В.М., Ященко А.К</a:t>
            </a:r>
            <a:r>
              <a:rPr lang="ru-RU" sz="1800" b="1" dirty="0" smtClean="0">
                <a:effectLst/>
              </a:rPr>
              <a:t>.</a:t>
            </a:r>
            <a:r>
              <a:rPr lang="ru-RU" sz="1800" dirty="0">
                <a:effectLst/>
              </a:rPr>
              <a:t/>
            </a:r>
            <a:br>
              <a:rPr lang="ru-RU" sz="1800" dirty="0">
                <a:effectLst/>
              </a:rPr>
            </a:br>
            <a:r>
              <a:rPr lang="en-US" sz="1800" dirty="0" smtClean="0">
                <a:effectLst/>
              </a:rPr>
              <a:t/>
            </a:r>
            <a:br>
              <a:rPr lang="en-US" sz="1800" dirty="0" smtClean="0">
                <a:effectLst/>
              </a:rPr>
            </a:br>
            <a:r>
              <a:rPr lang="ru-RU" sz="1800" i="1" dirty="0">
                <a:effectLst/>
                <a:latin typeface="+mn-lt"/>
              </a:rPr>
              <a:t>Институт земного магнетизма, ионосферы и распространения радиоволн им. Н.В. Пушкова РАН</a:t>
            </a:r>
            <a:br>
              <a:rPr lang="ru-RU" sz="1800" i="1" dirty="0">
                <a:effectLst/>
                <a:latin typeface="+mn-lt"/>
              </a:rPr>
            </a:br>
            <a:endParaRPr lang="ru-RU" sz="1800" i="1" dirty="0" smtClean="0">
              <a:solidFill>
                <a:schemeClr val="tx1"/>
              </a:solidFill>
              <a:effectLst/>
              <a:latin typeface="+mn-lt"/>
            </a:endParaRPr>
          </a:p>
        </p:txBody>
      </p:sp>
      <p:sp>
        <p:nvSpPr>
          <p:cNvPr id="6147" name="Rectangle 8"/>
          <p:cNvSpPr>
            <a:spLocks noGrp="1" noChangeArrowheads="1"/>
          </p:cNvSpPr>
          <p:nvPr>
            <p:ph type="subTitle" sz="quarter" idx="1"/>
          </p:nvPr>
        </p:nvSpPr>
        <p:spPr>
          <a:xfrm>
            <a:off x="1259632" y="3933056"/>
            <a:ext cx="7272338" cy="1728192"/>
          </a:xfrm>
        </p:spPr>
        <p:txBody>
          <a:bodyPr/>
          <a:lstStyle/>
          <a:p>
            <a:pPr algn="l">
              <a:lnSpc>
                <a:spcPts val="2100"/>
              </a:lnSpc>
            </a:pPr>
            <a:r>
              <a:rPr lang="en-US" sz="1600" i="1" dirty="0">
                <a:latin typeface="+mj-lt"/>
              </a:rPr>
              <a:t>The model for long period (100 – 1000)sec geomagnetic field oscillation observed on the Earth surface during solar flares is considered. Impulse of ionizing radiation of solar flare caused by perturbation of the </a:t>
            </a:r>
            <a:r>
              <a:rPr lang="en-US" sz="1600" i="1" dirty="0" err="1">
                <a:latin typeface="+mj-lt"/>
              </a:rPr>
              <a:t>ionospheric</a:t>
            </a:r>
            <a:r>
              <a:rPr lang="en-US" sz="1600" i="1" dirty="0">
                <a:latin typeface="+mj-lt"/>
              </a:rPr>
              <a:t> conductivity. The variation of conductivity leads to perturbation of the ionosphere electric current, heating release and acoustic gravity waves generation. Interaction of these waves with the ionosphere caused by generation of geomagnetic field oscillation. Calculation of magnetic field perturbation has been derived. The result of calculation is agreed with observation data.</a:t>
            </a:r>
            <a:endParaRPr lang="ru-RU" sz="1600" dirty="0">
              <a:latin typeface="+mj-lt"/>
            </a:endParaRPr>
          </a:p>
        </p:txBody>
      </p:sp>
      <p:pic>
        <p:nvPicPr>
          <p:cNvPr id="6148"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2564904"/>
            <a:ext cx="11430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Прямоугольник 1"/>
          <p:cNvSpPr/>
          <p:nvPr/>
        </p:nvSpPr>
        <p:spPr>
          <a:xfrm>
            <a:off x="323528" y="396621"/>
            <a:ext cx="8568952" cy="1323439"/>
          </a:xfrm>
          <a:prstGeom prst="rect">
            <a:avLst/>
          </a:prstGeom>
        </p:spPr>
        <p:txBody>
          <a:bodyPr wrap="square">
            <a:spAutoFit/>
          </a:bodyPr>
          <a:lstStyle/>
          <a:p>
            <a:pPr algn="ctr"/>
            <a:r>
              <a:rPr lang="ru-RU" sz="1600" b="1" dirty="0" smtClean="0"/>
              <a:t>XIII съезд Международной общественной организации «Астрономическое общество» и </a:t>
            </a:r>
            <a:br>
              <a:rPr lang="ru-RU" sz="1600" b="1" dirty="0" smtClean="0"/>
            </a:br>
            <a:r>
              <a:rPr lang="ru-RU" sz="1600" b="1" dirty="0" smtClean="0"/>
              <a:t>приуроченная к нему Научная конференция "Астрономия - 2018" </a:t>
            </a:r>
            <a:r>
              <a:rPr lang="ru-RU" sz="1600" b="1" i="1" dirty="0" smtClean="0"/>
              <a:t/>
            </a:r>
            <a:br>
              <a:rPr lang="ru-RU" sz="1600" b="1" i="1" dirty="0" smtClean="0"/>
            </a:br>
            <a:r>
              <a:rPr lang="ru-RU" sz="1600" b="1" dirty="0" smtClean="0"/>
              <a:t>22-26 октября 2018 года, ГАИШ МГУ</a:t>
            </a:r>
            <a:r>
              <a:rPr lang="ru-RU" sz="1600" dirty="0" smtClean="0"/>
              <a:t> </a:t>
            </a:r>
            <a:endParaRPr lang="en-US" sz="1600" dirty="0" smtClean="0"/>
          </a:p>
          <a:p>
            <a:pPr algn="ctr"/>
            <a:r>
              <a:rPr lang="ru-RU" sz="1600" dirty="0" smtClean="0"/>
              <a:t/>
            </a:r>
            <a:br>
              <a:rPr lang="ru-RU" sz="1600" dirty="0" smtClean="0"/>
            </a:br>
            <a:endParaRPr lang="ru-RU" sz="16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457200" y="44624"/>
            <a:ext cx="8229600" cy="1143000"/>
          </a:xfrm>
        </p:spPr>
        <p:txBody>
          <a:bodyPr/>
          <a:lstStyle/>
          <a:p>
            <a:pPr>
              <a:defRPr/>
            </a:pPr>
            <a:r>
              <a:rPr lang="ru-RU" sz="1800" dirty="0" smtClean="0">
                <a:solidFill>
                  <a:schemeClr val="tx1"/>
                </a:solidFill>
                <a:effectLst/>
              </a:rPr>
              <a:t>Модель генерации </a:t>
            </a:r>
            <a:r>
              <a:rPr lang="ru-RU" sz="1800" dirty="0" err="1" smtClean="0">
                <a:solidFill>
                  <a:schemeClr val="tx1"/>
                </a:solidFill>
                <a:effectLst/>
              </a:rPr>
              <a:t>длиннопериодных</a:t>
            </a:r>
            <a:r>
              <a:rPr lang="ru-RU" sz="1800" dirty="0" smtClean="0">
                <a:solidFill>
                  <a:schemeClr val="tx1"/>
                </a:solidFill>
                <a:effectLst/>
              </a:rPr>
              <a:t> геомагнитных возмущений ионизирующим излучением солнечной вспышки.</a:t>
            </a:r>
            <a:endParaRPr lang="ru-RU" sz="1800" dirty="0">
              <a:solidFill>
                <a:schemeClr val="tx1"/>
              </a:solidFill>
              <a:effectLst/>
            </a:endParaRPr>
          </a:p>
        </p:txBody>
      </p:sp>
      <p:sp>
        <p:nvSpPr>
          <p:cNvPr id="7" name="Прямоугольник 6"/>
          <p:cNvSpPr/>
          <p:nvPr/>
        </p:nvSpPr>
        <p:spPr>
          <a:xfrm>
            <a:off x="971600" y="5733256"/>
            <a:ext cx="7560840" cy="523220"/>
          </a:xfrm>
          <a:prstGeom prst="rect">
            <a:avLst/>
          </a:prstGeom>
        </p:spPr>
        <p:txBody>
          <a:bodyPr wrap="square">
            <a:spAutoFit/>
          </a:bodyPr>
          <a:lstStyle/>
          <a:p>
            <a:pPr marL="285750" indent="-285750">
              <a:buFont typeface="Arial" panose="020B0604020202020204" pitchFamily="34" charset="0"/>
              <a:buChar char="•"/>
            </a:pPr>
            <a:r>
              <a:rPr lang="ru-RU" i="1" dirty="0">
                <a:latin typeface="Arial" panose="020B0604020202020204" pitchFamily="34" charset="0"/>
                <a:ea typeface="Calibri" panose="020F0502020204030204" pitchFamily="34" charset="0"/>
                <a:cs typeface="Arial" panose="020B0604020202020204" pitchFamily="34" charset="0"/>
              </a:rPr>
              <a:t>Метелкин Е.В., Сорокин В.М., Федорович Г.В. </a:t>
            </a:r>
            <a:r>
              <a:rPr lang="ru-RU" i="1" dirty="0" smtClean="0">
                <a:latin typeface="Arial" panose="020B0604020202020204" pitchFamily="34" charset="0"/>
                <a:ea typeface="Calibri" panose="020F0502020204030204" pitchFamily="34" charset="0"/>
                <a:cs typeface="Arial" panose="020B0604020202020204" pitchFamily="34" charset="0"/>
              </a:rPr>
              <a:t>// </a:t>
            </a:r>
            <a:r>
              <a:rPr lang="ru-RU" i="1" dirty="0">
                <a:latin typeface="Arial" panose="020B0604020202020204" pitchFamily="34" charset="0"/>
                <a:ea typeface="Calibri" panose="020F0502020204030204" pitchFamily="34" charset="0"/>
                <a:cs typeface="Arial" panose="020B0604020202020204" pitchFamily="34" charset="0"/>
              </a:rPr>
              <a:t>Геомагнетизм И Аэрономия. 1982. </a:t>
            </a:r>
            <a:r>
              <a:rPr lang="ru-RU" i="1" dirty="0" smtClean="0">
                <a:latin typeface="Arial" panose="020B0604020202020204" pitchFamily="34" charset="0"/>
                <a:ea typeface="Calibri" panose="020F0502020204030204" pitchFamily="34" charset="0"/>
                <a:cs typeface="Arial" panose="020B0604020202020204" pitchFamily="34" charset="0"/>
              </a:rPr>
              <a:t>Т.22</a:t>
            </a:r>
            <a:r>
              <a:rPr lang="ru-RU" i="1" dirty="0">
                <a:latin typeface="Arial" panose="020B0604020202020204" pitchFamily="34" charset="0"/>
                <a:ea typeface="Calibri" panose="020F0502020204030204" pitchFamily="34" charset="0"/>
                <a:cs typeface="Arial" panose="020B0604020202020204" pitchFamily="34" charset="0"/>
              </a:rPr>
              <a:t>, № 5. P. 803–808.</a:t>
            </a:r>
            <a:endParaRPr lang="ru-RU" i="1" dirty="0">
              <a:latin typeface="Arial" panose="020B0604020202020204" pitchFamily="34" charset="0"/>
              <a:cs typeface="Arial" panose="020B0604020202020204" pitchFamily="34" charset="0"/>
            </a:endParaRPr>
          </a:p>
        </p:txBody>
      </p:sp>
      <p:sp>
        <p:nvSpPr>
          <p:cNvPr id="8" name="Rectangle 2"/>
          <p:cNvSpPr>
            <a:spLocks noChangeArrowheads="1"/>
          </p:cNvSpPr>
          <p:nvPr/>
        </p:nvSpPr>
        <p:spPr bwMode="auto">
          <a:xfrm>
            <a:off x="0" y="170080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pic>
        <p:nvPicPr>
          <p:cNvPr id="10" name="Рисунок 9"/>
          <p:cNvPicPr>
            <a:picLocks noChangeAspect="1"/>
          </p:cNvPicPr>
          <p:nvPr/>
        </p:nvPicPr>
        <p:blipFill>
          <a:blip r:embed="rId2"/>
          <a:stretch>
            <a:fillRect/>
          </a:stretch>
        </p:blipFill>
        <p:spPr>
          <a:xfrm>
            <a:off x="2007660" y="1187624"/>
            <a:ext cx="5488720" cy="4392488"/>
          </a:xfrm>
          <a:prstGeom prst="rect">
            <a:avLst/>
          </a:prstGeom>
          <a:ln>
            <a:solidFill>
              <a:schemeClr val="accent1"/>
            </a:solid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a:xfrm>
            <a:off x="1042988" y="116632"/>
            <a:ext cx="7329487" cy="550391"/>
          </a:xfrm>
        </p:spPr>
        <p:txBody>
          <a:bodyPr/>
          <a:lstStyle/>
          <a:p>
            <a:pPr eaLnBrk="1" hangingPunct="1">
              <a:defRPr/>
            </a:pPr>
            <a:r>
              <a:rPr lang="ru-RU" sz="1800" dirty="0" smtClean="0">
                <a:solidFill>
                  <a:schemeClr val="tx1"/>
                </a:solidFill>
                <a:effectLst/>
                <a:latin typeface="+mn-lt"/>
              </a:rPr>
              <a:t>Уравнения электромагнитного поля</a:t>
            </a:r>
            <a:endParaRPr lang="ru-RU" sz="1800" b="1" dirty="0" smtClean="0">
              <a:solidFill>
                <a:schemeClr val="tx1"/>
              </a:solidFill>
              <a:effectLst/>
              <a:latin typeface="+mn-lt"/>
            </a:endParaRPr>
          </a:p>
        </p:txBody>
      </p:sp>
      <p:graphicFrame>
        <p:nvGraphicFramePr>
          <p:cNvPr id="6" name="Объект 5"/>
          <p:cNvGraphicFramePr>
            <a:graphicFrameLocks noChangeAspect="1"/>
          </p:cNvGraphicFramePr>
          <p:nvPr>
            <p:extLst>
              <p:ext uri="{D42A27DB-BD31-4B8C-83A1-F6EECF244321}">
                <p14:modId xmlns:p14="http://schemas.microsoft.com/office/powerpoint/2010/main" val="3391765785"/>
              </p:ext>
            </p:extLst>
          </p:nvPr>
        </p:nvGraphicFramePr>
        <p:xfrm>
          <a:off x="2980555" y="783654"/>
          <a:ext cx="3446463" cy="390525"/>
        </p:xfrm>
        <a:graphic>
          <a:graphicData uri="http://schemas.openxmlformats.org/presentationml/2006/ole">
            <mc:AlternateContent xmlns:mc="http://schemas.openxmlformats.org/markup-compatibility/2006">
              <mc:Choice xmlns:v="urn:schemas-microsoft-com:vml" Requires="v">
                <p:oleObj spid="_x0000_s42156" name="Equation" r:id="rId3" imgW="2234880" imgH="266400" progId="Equation.DSMT4">
                  <p:embed/>
                </p:oleObj>
              </mc:Choice>
              <mc:Fallback>
                <p:oleObj name="Equation" r:id="rId3" imgW="2234880" imgH="266400" progId="Equation.DSMT4">
                  <p:embed/>
                  <p:pic>
                    <p:nvPicPr>
                      <p:cNvPr id="6" name="Объект 5"/>
                      <p:cNvPicPr>
                        <a:picLocks noChangeAspect="1" noChangeArrowheads="1"/>
                      </p:cNvPicPr>
                      <p:nvPr/>
                    </p:nvPicPr>
                    <p:blipFill>
                      <a:blip r:embed="rId4"/>
                      <a:srcRect/>
                      <a:stretch>
                        <a:fillRect/>
                      </a:stretch>
                    </p:blipFill>
                    <p:spPr bwMode="auto">
                      <a:xfrm>
                        <a:off x="2980555" y="783654"/>
                        <a:ext cx="3446463" cy="390525"/>
                      </a:xfrm>
                      <a:prstGeom prst="rect">
                        <a:avLst/>
                      </a:prstGeom>
                      <a:noFill/>
                      <a:ln>
                        <a:solidFill>
                          <a:srgbClr val="FF0000"/>
                        </a:solidFill>
                      </a:ln>
                    </p:spPr>
                  </p:pic>
                </p:oleObj>
              </mc:Fallback>
            </mc:AlternateContent>
          </a:graphicData>
        </a:graphic>
      </p:graphicFrame>
      <p:sp>
        <p:nvSpPr>
          <p:cNvPr id="14" name="TextBox 13"/>
          <p:cNvSpPr txBox="1"/>
          <p:nvPr/>
        </p:nvSpPr>
        <p:spPr>
          <a:xfrm>
            <a:off x="2374137" y="3882991"/>
            <a:ext cx="5051191" cy="307777"/>
          </a:xfrm>
          <a:prstGeom prst="rect">
            <a:avLst/>
          </a:prstGeom>
          <a:noFill/>
        </p:spPr>
        <p:txBody>
          <a:bodyPr wrap="none" rtlCol="0">
            <a:spAutoFit/>
          </a:bodyPr>
          <a:lstStyle/>
          <a:p>
            <a:r>
              <a:rPr lang="ru-RU" i="1" dirty="0" smtClean="0">
                <a:latin typeface="+mn-lt"/>
              </a:rPr>
              <a:t>Возмущение геомагнитного поля на поверхности Земли</a:t>
            </a:r>
            <a:endParaRPr lang="ru-RU" i="1" dirty="0">
              <a:latin typeface="+mn-lt"/>
            </a:endParaRPr>
          </a:p>
        </p:txBody>
      </p:sp>
      <p:sp>
        <p:nvSpPr>
          <p:cNvPr id="28" name="TextBox 27"/>
          <p:cNvSpPr txBox="1"/>
          <p:nvPr/>
        </p:nvSpPr>
        <p:spPr>
          <a:xfrm>
            <a:off x="2568229" y="2996952"/>
            <a:ext cx="4857099" cy="307777"/>
          </a:xfrm>
          <a:prstGeom prst="rect">
            <a:avLst/>
          </a:prstGeom>
          <a:noFill/>
        </p:spPr>
        <p:txBody>
          <a:bodyPr wrap="none" rtlCol="0">
            <a:spAutoFit/>
          </a:bodyPr>
          <a:lstStyle/>
          <a:p>
            <a:r>
              <a:rPr lang="ru-RU" i="1" dirty="0" smtClean="0">
                <a:latin typeface="+mn-lt"/>
              </a:rPr>
              <a:t>Приближение горизонтально-однородной ионосферы</a:t>
            </a:r>
            <a:endParaRPr lang="ru-RU" i="1" dirty="0">
              <a:latin typeface="+mn-lt"/>
            </a:endParaRPr>
          </a:p>
        </p:txBody>
      </p:sp>
      <p:graphicFrame>
        <p:nvGraphicFramePr>
          <p:cNvPr id="16" name="Объект 15"/>
          <p:cNvGraphicFramePr>
            <a:graphicFrameLocks noChangeAspect="1"/>
          </p:cNvGraphicFramePr>
          <p:nvPr>
            <p:extLst>
              <p:ext uri="{D42A27DB-BD31-4B8C-83A1-F6EECF244321}">
                <p14:modId xmlns:p14="http://schemas.microsoft.com/office/powerpoint/2010/main" val="3460248157"/>
              </p:ext>
            </p:extLst>
          </p:nvPr>
        </p:nvGraphicFramePr>
        <p:xfrm>
          <a:off x="3036078" y="3364155"/>
          <a:ext cx="3600400" cy="372622"/>
        </p:xfrm>
        <a:graphic>
          <a:graphicData uri="http://schemas.openxmlformats.org/presentationml/2006/ole">
            <mc:AlternateContent xmlns:mc="http://schemas.openxmlformats.org/markup-compatibility/2006">
              <mc:Choice xmlns:v="urn:schemas-microsoft-com:vml" Requires="v">
                <p:oleObj spid="_x0000_s42157" name="Equation" r:id="rId5" imgW="2362200" imgH="241300" progId="Equation.DSMT4">
                  <p:embed/>
                </p:oleObj>
              </mc:Choice>
              <mc:Fallback>
                <p:oleObj name="Equation" r:id="rId5" imgW="2362200" imgH="241300" progId="Equation.DSMT4">
                  <p:embed/>
                  <p:pic>
                    <p:nvPicPr>
                      <p:cNvPr id="16" name="Объект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36078" y="3364155"/>
                        <a:ext cx="3600400" cy="372622"/>
                      </a:xfrm>
                      <a:prstGeom prst="rect">
                        <a:avLst/>
                      </a:prstGeom>
                      <a:noFill/>
                      <a:ln>
                        <a:solidFill>
                          <a:srgbClr val="C00000"/>
                        </a:solidFill>
                      </a:ln>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2277203497"/>
              </p:ext>
            </p:extLst>
          </p:nvPr>
        </p:nvGraphicFramePr>
        <p:xfrm>
          <a:off x="1292225" y="4235450"/>
          <a:ext cx="6783388" cy="2003425"/>
        </p:xfrm>
        <a:graphic>
          <a:graphicData uri="http://schemas.openxmlformats.org/presentationml/2006/ole">
            <mc:AlternateContent xmlns:mc="http://schemas.openxmlformats.org/markup-compatibility/2006">
              <mc:Choice xmlns:v="urn:schemas-microsoft-com:vml" Requires="v">
                <p:oleObj spid="_x0000_s42158" name="Equation" r:id="rId7" imgW="4305240" imgH="1269720" progId="Equation.DSMT4">
                  <p:embed/>
                </p:oleObj>
              </mc:Choice>
              <mc:Fallback>
                <p:oleObj name="Equation" r:id="rId7" imgW="4305240" imgH="1269720" progId="Equation.DSMT4">
                  <p:embed/>
                  <p:pic>
                    <p:nvPicPr>
                      <p:cNvPr id="0" name="Object 17"/>
                      <p:cNvPicPr>
                        <a:picLocks noChangeAspect="1" noChangeArrowheads="1"/>
                      </p:cNvPicPr>
                      <p:nvPr/>
                    </p:nvPicPr>
                    <p:blipFill>
                      <a:blip r:embed="rId8"/>
                      <a:srcRect/>
                      <a:stretch>
                        <a:fillRect/>
                      </a:stretch>
                    </p:blipFill>
                    <p:spPr bwMode="auto">
                      <a:xfrm>
                        <a:off x="1292225" y="4235450"/>
                        <a:ext cx="6783388" cy="2003425"/>
                      </a:xfrm>
                      <a:prstGeom prst="rect">
                        <a:avLst/>
                      </a:prstGeom>
                      <a:noFill/>
                      <a:ln>
                        <a:solidFill>
                          <a:srgbClr val="FF0000"/>
                        </a:solidFill>
                      </a:ln>
                    </p:spPr>
                  </p:pic>
                </p:oleObj>
              </mc:Fallback>
            </mc:AlternateContent>
          </a:graphicData>
        </a:graphic>
      </p:graphicFrame>
      <p:sp>
        <p:nvSpPr>
          <p:cNvPr id="10" name="Rectangle 2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3" name="Объект 12"/>
          <p:cNvGraphicFramePr>
            <a:graphicFrameLocks noChangeAspect="1"/>
          </p:cNvGraphicFramePr>
          <p:nvPr>
            <p:extLst>
              <p:ext uri="{D42A27DB-BD31-4B8C-83A1-F6EECF244321}">
                <p14:modId xmlns:p14="http://schemas.microsoft.com/office/powerpoint/2010/main" val="855144364"/>
              </p:ext>
            </p:extLst>
          </p:nvPr>
        </p:nvGraphicFramePr>
        <p:xfrm>
          <a:off x="1621754" y="1368425"/>
          <a:ext cx="6275388" cy="1504950"/>
        </p:xfrm>
        <a:graphic>
          <a:graphicData uri="http://schemas.openxmlformats.org/presentationml/2006/ole">
            <mc:AlternateContent xmlns:mc="http://schemas.openxmlformats.org/markup-compatibility/2006">
              <mc:Choice xmlns:v="urn:schemas-microsoft-com:vml" Requires="v">
                <p:oleObj spid="_x0000_s42159" name="Equation" r:id="rId9" imgW="4012920" imgH="965160" progId="Equation.DSMT4">
                  <p:embed/>
                </p:oleObj>
              </mc:Choice>
              <mc:Fallback>
                <p:oleObj name="Equation" r:id="rId9" imgW="4012920" imgH="965160" progId="Equation.DSMT4">
                  <p:embed/>
                  <p:pic>
                    <p:nvPicPr>
                      <p:cNvPr id="0" name="Object 22"/>
                      <p:cNvPicPr>
                        <a:picLocks noChangeAspect="1" noChangeArrowheads="1"/>
                      </p:cNvPicPr>
                      <p:nvPr/>
                    </p:nvPicPr>
                    <p:blipFill>
                      <a:blip r:embed="rId10"/>
                      <a:srcRect/>
                      <a:stretch>
                        <a:fillRect/>
                      </a:stretch>
                    </p:blipFill>
                    <p:spPr bwMode="auto">
                      <a:xfrm>
                        <a:off x="1621754" y="1368425"/>
                        <a:ext cx="6275388" cy="1504950"/>
                      </a:xfrm>
                      <a:prstGeom prst="rect">
                        <a:avLst/>
                      </a:prstGeom>
                      <a:noFill/>
                      <a:ln>
                        <a:solidFill>
                          <a:srgbClr val="FF0000"/>
                        </a:solidFill>
                      </a:ln>
                    </p:spPr>
                  </p:pic>
                </p:oleObj>
              </mc:Fallback>
            </mc:AlternateContent>
          </a:graphicData>
        </a:graphic>
      </p:graphicFrame>
    </p:spTree>
    <p:extLst>
      <p:ext uri="{BB962C8B-B14F-4D97-AF65-F5344CB8AC3E}">
        <p14:creationId xmlns:p14="http://schemas.microsoft.com/office/powerpoint/2010/main" val="2677718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a:xfrm>
            <a:off x="1042988" y="116632"/>
            <a:ext cx="7329487" cy="550391"/>
          </a:xfrm>
        </p:spPr>
        <p:txBody>
          <a:bodyPr/>
          <a:lstStyle/>
          <a:p>
            <a:pPr eaLnBrk="1" hangingPunct="1">
              <a:defRPr/>
            </a:pPr>
            <a:r>
              <a:rPr lang="ru-RU" sz="1800" dirty="0" smtClean="0">
                <a:solidFill>
                  <a:schemeClr val="tx1"/>
                </a:solidFill>
                <a:effectLst/>
                <a:latin typeface="+mn-lt"/>
              </a:rPr>
              <a:t>Уравнения акустико-гравитационной волны</a:t>
            </a:r>
            <a:endParaRPr lang="ru-RU" sz="1800" b="1" dirty="0" smtClean="0">
              <a:solidFill>
                <a:schemeClr val="tx1"/>
              </a:solidFill>
              <a:effectLst/>
              <a:latin typeface="+mn-lt"/>
            </a:endParaRPr>
          </a:p>
        </p:txBody>
      </p:sp>
      <p:sp>
        <p:nvSpPr>
          <p:cNvPr id="10" name="Rectangle 2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Rectangle 1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4" name="Rectangle 24"/>
          <p:cNvSpPr>
            <a:spLocks noChangeArrowheads="1"/>
          </p:cNvSpPr>
          <p:nvPr/>
        </p:nvSpPr>
        <p:spPr bwMode="auto">
          <a:xfrm>
            <a:off x="2593345" y="111602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2385213535"/>
              </p:ext>
            </p:extLst>
          </p:nvPr>
        </p:nvGraphicFramePr>
        <p:xfrm>
          <a:off x="1882128" y="1067628"/>
          <a:ext cx="5878513" cy="2773363"/>
        </p:xfrm>
        <a:graphic>
          <a:graphicData uri="http://schemas.openxmlformats.org/presentationml/2006/ole">
            <mc:AlternateContent xmlns:mc="http://schemas.openxmlformats.org/markup-compatibility/2006">
              <mc:Choice xmlns:v="urn:schemas-microsoft-com:vml" Requires="v">
                <p:oleObj spid="_x0000_s43086" name="Equation" r:id="rId4" imgW="3352680" imgH="1574640" progId="Equation.DSMT4">
                  <p:embed/>
                </p:oleObj>
              </mc:Choice>
              <mc:Fallback>
                <p:oleObj name="Equation" r:id="rId4" imgW="3352680" imgH="1574640" progId="Equation.DSMT4">
                  <p:embed/>
                  <p:pic>
                    <p:nvPicPr>
                      <p:cNvPr id="0" name="Object 23"/>
                      <p:cNvPicPr>
                        <a:picLocks noChangeAspect="1" noChangeArrowheads="1"/>
                      </p:cNvPicPr>
                      <p:nvPr/>
                    </p:nvPicPr>
                    <p:blipFill>
                      <a:blip r:embed="rId5"/>
                      <a:srcRect/>
                      <a:stretch>
                        <a:fillRect/>
                      </a:stretch>
                    </p:blipFill>
                    <p:spPr bwMode="auto">
                      <a:xfrm>
                        <a:off x="1882128" y="1067628"/>
                        <a:ext cx="5878513" cy="2773363"/>
                      </a:xfrm>
                      <a:prstGeom prst="rect">
                        <a:avLst/>
                      </a:prstGeom>
                      <a:noFill/>
                      <a:ln>
                        <a:solidFill>
                          <a:srgbClr val="FF0000"/>
                        </a:solidFill>
                      </a:ln>
                    </p:spPr>
                  </p:pic>
                </p:oleObj>
              </mc:Fallback>
            </mc:AlternateContent>
          </a:graphicData>
        </a:graphic>
      </p:graphicFrame>
      <p:sp>
        <p:nvSpPr>
          <p:cNvPr id="7" name="Rectangle 29"/>
          <p:cNvSpPr>
            <a:spLocks noChangeArrowheads="1"/>
          </p:cNvSpPr>
          <p:nvPr/>
        </p:nvSpPr>
        <p:spPr bwMode="auto">
          <a:xfrm>
            <a:off x="3275856" y="366497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9" name="Объект 8"/>
          <p:cNvGraphicFramePr>
            <a:graphicFrameLocks noChangeAspect="1"/>
          </p:cNvGraphicFramePr>
          <p:nvPr>
            <p:extLst>
              <p:ext uri="{D42A27DB-BD31-4B8C-83A1-F6EECF244321}">
                <p14:modId xmlns:p14="http://schemas.microsoft.com/office/powerpoint/2010/main" val="2025947261"/>
              </p:ext>
            </p:extLst>
          </p:nvPr>
        </p:nvGraphicFramePr>
        <p:xfrm>
          <a:off x="2584598" y="4293096"/>
          <a:ext cx="4473575" cy="1765300"/>
        </p:xfrm>
        <a:graphic>
          <a:graphicData uri="http://schemas.openxmlformats.org/presentationml/2006/ole">
            <mc:AlternateContent xmlns:mc="http://schemas.openxmlformats.org/markup-compatibility/2006">
              <mc:Choice xmlns:v="urn:schemas-microsoft-com:vml" Requires="v">
                <p:oleObj spid="_x0000_s43087" name="Equation" r:id="rId6" imgW="2590560" imgH="1041120" progId="Equation.DSMT4">
                  <p:embed/>
                </p:oleObj>
              </mc:Choice>
              <mc:Fallback>
                <p:oleObj name="Equation" r:id="rId6" imgW="2590560" imgH="1041120" progId="Equation.DSMT4">
                  <p:embed/>
                  <p:pic>
                    <p:nvPicPr>
                      <p:cNvPr id="0" name="Object 28"/>
                      <p:cNvPicPr>
                        <a:picLocks noChangeAspect="1" noChangeArrowheads="1"/>
                      </p:cNvPicPr>
                      <p:nvPr/>
                    </p:nvPicPr>
                    <p:blipFill>
                      <a:blip r:embed="rId7"/>
                      <a:srcRect/>
                      <a:stretch>
                        <a:fillRect/>
                      </a:stretch>
                    </p:blipFill>
                    <p:spPr bwMode="auto">
                      <a:xfrm>
                        <a:off x="2584598" y="4293096"/>
                        <a:ext cx="4473575" cy="1765300"/>
                      </a:xfrm>
                      <a:prstGeom prst="rect">
                        <a:avLst/>
                      </a:prstGeom>
                      <a:noFill/>
                      <a:ln>
                        <a:solidFill>
                          <a:srgbClr val="FF0000"/>
                        </a:solidFill>
                      </a:ln>
                    </p:spPr>
                  </p:pic>
                </p:oleObj>
              </mc:Fallback>
            </mc:AlternateContent>
          </a:graphicData>
        </a:graphic>
      </p:graphicFrame>
    </p:spTree>
    <p:extLst>
      <p:ext uri="{BB962C8B-B14F-4D97-AF65-F5344CB8AC3E}">
        <p14:creationId xmlns:p14="http://schemas.microsoft.com/office/powerpoint/2010/main" val="23218988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 name="Заголовок 1"/>
          <p:cNvSpPr>
            <a:spLocks noGrp="1"/>
          </p:cNvSpPr>
          <p:nvPr>
            <p:ph type="title"/>
          </p:nvPr>
        </p:nvSpPr>
        <p:spPr>
          <a:xfrm>
            <a:off x="500063" y="142875"/>
            <a:ext cx="8229600" cy="428625"/>
          </a:xfrm>
        </p:spPr>
        <p:txBody>
          <a:bodyPr/>
          <a:lstStyle/>
          <a:p>
            <a:pPr eaLnBrk="1" hangingPunct="1">
              <a:defRPr/>
            </a:pPr>
            <a:r>
              <a:rPr lang="ru-RU" sz="1800" dirty="0" smtClean="0">
                <a:solidFill>
                  <a:schemeClr val="tx1"/>
                </a:solidFill>
                <a:effectLst/>
                <a:latin typeface="+mn-lt"/>
              </a:rPr>
              <a:t>Модель возмущения проводимости ионосферы</a:t>
            </a:r>
          </a:p>
        </p:txBody>
      </p:sp>
      <p:sp>
        <p:nvSpPr>
          <p:cNvPr id="2" name="Rectangle 2"/>
          <p:cNvSpPr>
            <a:spLocks noChangeArrowheads="1"/>
          </p:cNvSpPr>
          <p:nvPr/>
        </p:nvSpPr>
        <p:spPr bwMode="auto">
          <a:xfrm>
            <a:off x="3563888" y="90872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3" name="Объект 2"/>
          <p:cNvGraphicFramePr>
            <a:graphicFrameLocks noChangeAspect="1"/>
          </p:cNvGraphicFramePr>
          <p:nvPr>
            <p:extLst>
              <p:ext uri="{D42A27DB-BD31-4B8C-83A1-F6EECF244321}">
                <p14:modId xmlns:p14="http://schemas.microsoft.com/office/powerpoint/2010/main" val="421634229"/>
              </p:ext>
            </p:extLst>
          </p:nvPr>
        </p:nvGraphicFramePr>
        <p:xfrm>
          <a:off x="1403350" y="876300"/>
          <a:ext cx="6391275" cy="2341563"/>
        </p:xfrm>
        <a:graphic>
          <a:graphicData uri="http://schemas.openxmlformats.org/presentationml/2006/ole">
            <mc:AlternateContent xmlns:mc="http://schemas.openxmlformats.org/markup-compatibility/2006">
              <mc:Choice xmlns:v="urn:schemas-microsoft-com:vml" Requires="v">
                <p:oleObj spid="_x0000_s46124" name="Equation" r:id="rId4" imgW="3733560" imgH="1384200" progId="Equation.DSMT4">
                  <p:embed/>
                </p:oleObj>
              </mc:Choice>
              <mc:Fallback>
                <p:oleObj name="Equation" r:id="rId4" imgW="3733560" imgH="1384200" progId="Equation.DSMT4">
                  <p:embed/>
                  <p:pic>
                    <p:nvPicPr>
                      <p:cNvPr id="3" name="Объект 2"/>
                      <p:cNvPicPr>
                        <a:picLocks noChangeAspect="1" noChangeArrowheads="1"/>
                      </p:cNvPicPr>
                      <p:nvPr/>
                    </p:nvPicPr>
                    <p:blipFill>
                      <a:blip r:embed="rId5"/>
                      <a:srcRect/>
                      <a:stretch>
                        <a:fillRect/>
                      </a:stretch>
                    </p:blipFill>
                    <p:spPr bwMode="auto">
                      <a:xfrm>
                        <a:off x="1403350" y="876300"/>
                        <a:ext cx="6391275" cy="2341563"/>
                      </a:xfrm>
                      <a:prstGeom prst="rect">
                        <a:avLst/>
                      </a:prstGeom>
                      <a:noFill/>
                      <a:ln>
                        <a:solidFill>
                          <a:srgbClr val="FF0000"/>
                        </a:solidFill>
                      </a:ln>
                    </p:spPr>
                  </p:pic>
                </p:oleObj>
              </mc:Fallback>
            </mc:AlternateContent>
          </a:graphicData>
        </a:graphic>
      </p:graphicFrame>
      <p:sp>
        <p:nvSpPr>
          <p:cNvPr id="6" name="TextBox 5"/>
          <p:cNvSpPr txBox="1"/>
          <p:nvPr/>
        </p:nvSpPr>
        <p:spPr>
          <a:xfrm>
            <a:off x="2383567" y="3378478"/>
            <a:ext cx="4255717" cy="338554"/>
          </a:xfrm>
          <a:prstGeom prst="rect">
            <a:avLst/>
          </a:prstGeom>
          <a:noFill/>
        </p:spPr>
        <p:txBody>
          <a:bodyPr wrap="none" rtlCol="0">
            <a:spAutoFit/>
          </a:bodyPr>
          <a:lstStyle/>
          <a:p>
            <a:r>
              <a:rPr lang="ru-RU" sz="1600" i="1" dirty="0" smtClean="0">
                <a:latin typeface="+mn-lt"/>
              </a:rPr>
              <a:t>Возмущение скорости ионообразования</a:t>
            </a:r>
            <a:endParaRPr lang="ru-RU" sz="1600" i="1" dirty="0">
              <a:latin typeface="+mn-lt"/>
            </a:endParaRPr>
          </a:p>
        </p:txBody>
      </p:sp>
      <p:graphicFrame>
        <p:nvGraphicFramePr>
          <p:cNvPr id="7" name="Объект 6"/>
          <p:cNvGraphicFramePr>
            <a:graphicFrameLocks noChangeAspect="1"/>
          </p:cNvGraphicFramePr>
          <p:nvPr>
            <p:extLst>
              <p:ext uri="{D42A27DB-BD31-4B8C-83A1-F6EECF244321}">
                <p14:modId xmlns:p14="http://schemas.microsoft.com/office/powerpoint/2010/main" val="2523688065"/>
              </p:ext>
            </p:extLst>
          </p:nvPr>
        </p:nvGraphicFramePr>
        <p:xfrm>
          <a:off x="310867" y="4058662"/>
          <a:ext cx="4145399" cy="1944216"/>
        </p:xfrm>
        <a:graphic>
          <a:graphicData uri="http://schemas.openxmlformats.org/presentationml/2006/ole">
            <mc:AlternateContent xmlns:mc="http://schemas.openxmlformats.org/markup-compatibility/2006">
              <mc:Choice xmlns:v="urn:schemas-microsoft-com:vml" Requires="v">
                <p:oleObj spid="_x0000_s46125" name="Equation" r:id="rId6" imgW="2997000" imgH="1396800" progId="Equation.DSMT4">
                  <p:embed/>
                </p:oleObj>
              </mc:Choice>
              <mc:Fallback>
                <p:oleObj name="Equation" r:id="rId6" imgW="2997000" imgH="1396800" progId="Equation.DSMT4">
                  <p:embed/>
                  <p:pic>
                    <p:nvPicPr>
                      <p:cNvPr id="7" name="Объект 6"/>
                      <p:cNvPicPr>
                        <a:picLocks noChangeAspect="1" noChangeArrowheads="1"/>
                      </p:cNvPicPr>
                      <p:nvPr/>
                    </p:nvPicPr>
                    <p:blipFill>
                      <a:blip r:embed="rId7"/>
                      <a:srcRect/>
                      <a:stretch>
                        <a:fillRect/>
                      </a:stretch>
                    </p:blipFill>
                    <p:spPr bwMode="auto">
                      <a:xfrm>
                        <a:off x="310867" y="4058662"/>
                        <a:ext cx="4145399" cy="1944216"/>
                      </a:xfrm>
                      <a:prstGeom prst="rect">
                        <a:avLst/>
                      </a:prstGeom>
                      <a:noFill/>
                      <a:ln>
                        <a:solidFill>
                          <a:srgbClr val="FF0000"/>
                        </a:solidFill>
                      </a:ln>
                    </p:spPr>
                  </p:pic>
                </p:oleObj>
              </mc:Fallback>
            </mc:AlternateContent>
          </a:graphicData>
        </a:graphic>
      </p:graphicFrame>
      <p:pic>
        <p:nvPicPr>
          <p:cNvPr id="11" name="Рисунок 10"/>
          <p:cNvPicPr>
            <a:picLocks noChangeAspect="1"/>
          </p:cNvPicPr>
          <p:nvPr/>
        </p:nvPicPr>
        <p:blipFill>
          <a:blip r:embed="rId8"/>
          <a:stretch>
            <a:fillRect/>
          </a:stretch>
        </p:blipFill>
        <p:spPr>
          <a:xfrm>
            <a:off x="4716016" y="4023741"/>
            <a:ext cx="3888502" cy="2501603"/>
          </a:xfrm>
          <a:prstGeom prst="rect">
            <a:avLst/>
          </a:prstGeom>
        </p:spPr>
      </p:pic>
    </p:spTree>
    <p:extLst>
      <p:ext uri="{BB962C8B-B14F-4D97-AF65-F5344CB8AC3E}">
        <p14:creationId xmlns:p14="http://schemas.microsoft.com/office/powerpoint/2010/main" val="30161293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 name="Rectangle 2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1" name="Rectangle 2"/>
          <p:cNvSpPr>
            <a:spLocks noGrp="1" noChangeArrowheads="1"/>
          </p:cNvSpPr>
          <p:nvPr>
            <p:ph type="title"/>
          </p:nvPr>
        </p:nvSpPr>
        <p:spPr>
          <a:xfrm>
            <a:off x="457200" y="70678"/>
            <a:ext cx="8229600" cy="576262"/>
          </a:xfrm>
        </p:spPr>
        <p:txBody>
          <a:bodyPr/>
          <a:lstStyle/>
          <a:p>
            <a:pPr eaLnBrk="1" hangingPunct="1">
              <a:defRPr/>
            </a:pPr>
            <a:r>
              <a:rPr lang="ru-RU" sz="1800" dirty="0" smtClean="0">
                <a:solidFill>
                  <a:schemeClr val="tx1"/>
                </a:solidFill>
                <a:effectLst/>
                <a:latin typeface="+mn-lt"/>
              </a:rPr>
              <a:t>Результаты расчета возмущений геомагнитного поля</a:t>
            </a:r>
          </a:p>
        </p:txBody>
      </p:sp>
      <p:pic>
        <p:nvPicPr>
          <p:cNvPr id="4" name="Рисунок 3"/>
          <p:cNvPicPr>
            <a:picLocks noChangeAspect="1"/>
          </p:cNvPicPr>
          <p:nvPr/>
        </p:nvPicPr>
        <p:blipFill>
          <a:blip r:embed="rId2"/>
          <a:stretch>
            <a:fillRect/>
          </a:stretch>
        </p:blipFill>
        <p:spPr>
          <a:xfrm>
            <a:off x="1157749" y="548680"/>
            <a:ext cx="6828501" cy="3619050"/>
          </a:xfrm>
          <a:prstGeom prst="rect">
            <a:avLst/>
          </a:prstGeom>
        </p:spPr>
      </p:pic>
      <p:sp>
        <p:nvSpPr>
          <p:cNvPr id="5" name="Прямоугольник 4"/>
          <p:cNvSpPr/>
          <p:nvPr/>
        </p:nvSpPr>
        <p:spPr>
          <a:xfrm>
            <a:off x="1349896" y="4005064"/>
            <a:ext cx="6948264" cy="2554545"/>
          </a:xfrm>
          <a:prstGeom prst="rect">
            <a:avLst/>
          </a:prstGeom>
        </p:spPr>
        <p:txBody>
          <a:bodyPr wrap="square">
            <a:spAutoFit/>
          </a:bodyPr>
          <a:lstStyle/>
          <a:p>
            <a:pPr marL="180340" marR="358775" algn="just">
              <a:spcAft>
                <a:spcPts val="1000"/>
              </a:spcAft>
            </a:pPr>
            <a:r>
              <a:rPr lang="ru-RU" sz="1600" dirty="0">
                <a:latin typeface="+mn-lt"/>
                <a:ea typeface="Calibri" panose="020F0502020204030204" pitchFamily="34" charset="0"/>
              </a:rPr>
              <a:t>Результаты наблюдения потока рентгеновского излучения солнечной вспышки и возмущения магнитного поля (верхние панели), результаты расчета возмущения магнитного поля при заданном потоке рентгеновского излучения (нижние панели</a:t>
            </a:r>
            <a:r>
              <a:rPr lang="ru-RU" sz="1600" dirty="0" smtClean="0">
                <a:latin typeface="+mn-lt"/>
                <a:ea typeface="Calibri" panose="020F0502020204030204" pitchFamily="34" charset="0"/>
              </a:rPr>
              <a:t>).</a:t>
            </a:r>
            <a:r>
              <a:rPr lang="ru-RU" sz="1600" dirty="0" smtClean="0">
                <a:latin typeface="+mn-lt"/>
                <a:ea typeface="Calibri" panose="020F0502020204030204" pitchFamily="34" charset="0"/>
              </a:rPr>
              <a:t> </a:t>
            </a:r>
            <a:r>
              <a:rPr lang="ru-RU" sz="1600" dirty="0">
                <a:latin typeface="+mn-lt"/>
                <a:ea typeface="Calibri" panose="020F0502020204030204" pitchFamily="34" charset="0"/>
              </a:rPr>
              <a:t>График потока рентгеновского </a:t>
            </a:r>
            <a:r>
              <a:rPr lang="ru-RU" sz="1600" dirty="0" err="1">
                <a:latin typeface="+mn-lt"/>
                <a:ea typeface="Calibri" panose="020F0502020204030204" pitchFamily="34" charset="0"/>
              </a:rPr>
              <a:t>излу-чения</a:t>
            </a:r>
            <a:r>
              <a:rPr lang="ru-RU" sz="1600" dirty="0">
                <a:latin typeface="+mn-lt"/>
                <a:ea typeface="Calibri" panose="020F0502020204030204" pitchFamily="34" charset="0"/>
              </a:rPr>
              <a:t> от вспышки приведен на левом верхнем рисунке. Верхний график – </a:t>
            </a:r>
            <a:r>
              <a:rPr lang="ru-RU" sz="1600" dirty="0" smtClean="0">
                <a:latin typeface="+mn-lt"/>
                <a:ea typeface="Calibri" panose="020F0502020204030204" pitchFamily="34" charset="0"/>
              </a:rPr>
              <a:t>поток </a:t>
            </a:r>
            <a:r>
              <a:rPr lang="ru-RU" sz="1600" dirty="0">
                <a:latin typeface="+mn-lt"/>
                <a:ea typeface="Calibri" panose="020F0502020204030204" pitchFamily="34" charset="0"/>
              </a:rPr>
              <a:t>в интервале энергией (2.48 – 12.4) </a:t>
            </a:r>
            <a:r>
              <a:rPr lang="ru-RU" sz="1600" dirty="0" smtClean="0">
                <a:latin typeface="+mn-lt"/>
                <a:ea typeface="Calibri" panose="020F0502020204030204" pitchFamily="34" charset="0"/>
              </a:rPr>
              <a:t>КэВ, нижний </a:t>
            </a:r>
            <a:r>
              <a:rPr lang="ru-RU" sz="1600" dirty="0">
                <a:latin typeface="+mn-lt"/>
                <a:ea typeface="Calibri" panose="020F0502020204030204" pitchFamily="34" charset="0"/>
              </a:rPr>
              <a:t>график </a:t>
            </a:r>
            <a:r>
              <a:rPr lang="ru-RU" sz="1600" dirty="0" smtClean="0">
                <a:latin typeface="+mn-lt"/>
                <a:ea typeface="Calibri" panose="020F0502020204030204" pitchFamily="34" charset="0"/>
              </a:rPr>
              <a:t>– (</a:t>
            </a:r>
            <a:r>
              <a:rPr lang="ru-RU" sz="1600" dirty="0">
                <a:latin typeface="+mn-lt"/>
                <a:ea typeface="Calibri" panose="020F0502020204030204" pitchFamily="34" charset="0"/>
              </a:rPr>
              <a:t>4.96 – 62.0) </a:t>
            </a:r>
            <a:r>
              <a:rPr lang="ru-RU" sz="1600" dirty="0" smtClean="0">
                <a:latin typeface="+mn-lt"/>
                <a:ea typeface="Calibri" panose="020F0502020204030204" pitchFamily="34" charset="0"/>
              </a:rPr>
              <a:t>КэВ. Запись </a:t>
            </a:r>
            <a:r>
              <a:rPr lang="ru-RU" sz="1600" dirty="0">
                <a:latin typeface="+mn-lt"/>
                <a:ea typeface="Calibri" panose="020F0502020204030204" pitchFamily="34" charset="0"/>
              </a:rPr>
              <a:t>возмущения геомагнитного поля, </a:t>
            </a:r>
            <a:r>
              <a:rPr lang="ru-RU" sz="1600" dirty="0" smtClean="0">
                <a:latin typeface="+mn-lt"/>
                <a:ea typeface="Calibri" panose="020F0502020204030204" pitchFamily="34" charset="0"/>
              </a:rPr>
              <a:t>получена </a:t>
            </a:r>
            <a:r>
              <a:rPr lang="ru-RU" sz="1600" dirty="0">
                <a:latin typeface="+mn-lt"/>
                <a:ea typeface="Calibri" panose="020F0502020204030204" pitchFamily="34" charset="0"/>
              </a:rPr>
              <a:t>на расстоянии 400 км от подсолнечной </a:t>
            </a:r>
            <a:r>
              <a:rPr lang="ru-RU" sz="1600" dirty="0" smtClean="0">
                <a:latin typeface="+mn-lt"/>
                <a:ea typeface="Calibri" panose="020F0502020204030204" pitchFamily="34" charset="0"/>
              </a:rPr>
              <a:t>точки. </a:t>
            </a:r>
            <a:r>
              <a:rPr lang="ru-RU" sz="1600" dirty="0">
                <a:latin typeface="+mn-lt"/>
                <a:ea typeface="Calibri" panose="020F0502020204030204" pitchFamily="34" charset="0"/>
              </a:rPr>
              <a:t>После первого всплеска наблюдаются </a:t>
            </a:r>
            <a:r>
              <a:rPr lang="ru-RU" sz="1600" dirty="0" smtClean="0">
                <a:latin typeface="+mn-lt"/>
                <a:ea typeface="Calibri" panose="020F0502020204030204" pitchFamily="34" charset="0"/>
              </a:rPr>
              <a:t>колебания </a:t>
            </a:r>
            <a:r>
              <a:rPr lang="ru-RU" sz="1600" dirty="0">
                <a:latin typeface="+mn-lt"/>
                <a:ea typeface="Calibri" panose="020F0502020204030204" pitchFamily="34" charset="0"/>
              </a:rPr>
              <a:t>с периодом порядка 400 с. </a:t>
            </a:r>
            <a:endParaRPr lang="ru-RU" sz="1600" dirty="0">
              <a:effectLst/>
              <a:latin typeface="+mn-lt"/>
            </a:endParaRPr>
          </a:p>
        </p:txBody>
      </p:sp>
    </p:spTree>
    <p:extLst>
      <p:ext uri="{BB962C8B-B14F-4D97-AF65-F5344CB8AC3E}">
        <p14:creationId xmlns:p14="http://schemas.microsoft.com/office/powerpoint/2010/main" val="24081356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 name="Rectangle 2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1" name="Rectangle 2"/>
          <p:cNvSpPr>
            <a:spLocks noGrp="1" noChangeArrowheads="1"/>
          </p:cNvSpPr>
          <p:nvPr>
            <p:ph type="title"/>
          </p:nvPr>
        </p:nvSpPr>
        <p:spPr>
          <a:xfrm>
            <a:off x="457200" y="70678"/>
            <a:ext cx="8229600" cy="576262"/>
          </a:xfrm>
        </p:spPr>
        <p:txBody>
          <a:bodyPr/>
          <a:lstStyle/>
          <a:p>
            <a:pPr eaLnBrk="1" hangingPunct="1">
              <a:defRPr/>
            </a:pPr>
            <a:r>
              <a:rPr lang="ru-RU" sz="1800" dirty="0" smtClean="0">
                <a:solidFill>
                  <a:schemeClr val="tx1"/>
                </a:solidFill>
                <a:effectLst/>
                <a:latin typeface="+mn-lt"/>
              </a:rPr>
              <a:t>Выводы</a:t>
            </a:r>
          </a:p>
        </p:txBody>
      </p:sp>
      <p:sp>
        <p:nvSpPr>
          <p:cNvPr id="2" name="TextBox 1"/>
          <p:cNvSpPr txBox="1"/>
          <p:nvPr/>
        </p:nvSpPr>
        <p:spPr>
          <a:xfrm>
            <a:off x="457200" y="1196752"/>
            <a:ext cx="8229600" cy="4109330"/>
          </a:xfrm>
          <a:prstGeom prst="rect">
            <a:avLst/>
          </a:prstGeom>
          <a:noFill/>
        </p:spPr>
        <p:txBody>
          <a:bodyPr wrap="square" rtlCol="0">
            <a:spAutoFit/>
          </a:bodyPr>
          <a:lstStyle/>
          <a:p>
            <a:pPr marL="342900" indent="-342900">
              <a:lnSpc>
                <a:spcPct val="150000"/>
              </a:lnSpc>
              <a:buAutoNum type="arabicPeriod"/>
            </a:pPr>
            <a:r>
              <a:rPr lang="ru-RU" sz="1600" dirty="0" smtClean="0">
                <a:latin typeface="+mj-lt"/>
              </a:rPr>
              <a:t>Под </a:t>
            </a:r>
            <a:r>
              <a:rPr lang="ru-RU" sz="1600" dirty="0">
                <a:latin typeface="+mj-lt"/>
              </a:rPr>
              <a:t>действием ионизирующего излучения солнечной </a:t>
            </a:r>
            <a:r>
              <a:rPr lang="ru-RU" sz="1600" dirty="0" smtClean="0">
                <a:latin typeface="+mj-lt"/>
              </a:rPr>
              <a:t>вспышки происходит</a:t>
            </a:r>
          </a:p>
          <a:p>
            <a:pPr>
              <a:lnSpc>
                <a:spcPct val="150000"/>
              </a:lnSpc>
            </a:pPr>
            <a:r>
              <a:rPr lang="ru-RU" sz="1600" dirty="0" smtClean="0">
                <a:latin typeface="+mj-lt"/>
              </a:rPr>
              <a:t>      импульсный </a:t>
            </a:r>
            <a:r>
              <a:rPr lang="ru-RU" sz="1600" dirty="0">
                <a:latin typeface="+mj-lt"/>
              </a:rPr>
              <a:t>нагрев </a:t>
            </a:r>
            <a:r>
              <a:rPr lang="ru-RU" sz="1600" dirty="0" smtClean="0">
                <a:latin typeface="+mj-lt"/>
              </a:rPr>
              <a:t>нижней </a:t>
            </a:r>
            <a:r>
              <a:rPr lang="ru-RU" sz="1600" dirty="0">
                <a:latin typeface="+mj-lt"/>
              </a:rPr>
              <a:t>ионосферы в результате возмущения ионосферного </a:t>
            </a:r>
            <a:r>
              <a:rPr lang="ru-RU" sz="1600" dirty="0" smtClean="0">
                <a:latin typeface="+mj-lt"/>
              </a:rPr>
              <a:t>    </a:t>
            </a:r>
          </a:p>
          <a:p>
            <a:pPr>
              <a:lnSpc>
                <a:spcPct val="150000"/>
              </a:lnSpc>
            </a:pPr>
            <a:r>
              <a:rPr lang="ru-RU" sz="1600" dirty="0">
                <a:latin typeface="+mj-lt"/>
              </a:rPr>
              <a:t> </a:t>
            </a:r>
            <a:r>
              <a:rPr lang="ru-RU" sz="1600" dirty="0" smtClean="0">
                <a:latin typeface="+mj-lt"/>
              </a:rPr>
              <a:t>     электрического </a:t>
            </a:r>
            <a:r>
              <a:rPr lang="ru-RU" sz="1600" dirty="0">
                <a:latin typeface="+mj-lt"/>
              </a:rPr>
              <a:t>тока </a:t>
            </a:r>
            <a:r>
              <a:rPr lang="ru-RU" sz="1600" dirty="0" smtClean="0">
                <a:latin typeface="+mj-lt"/>
              </a:rPr>
              <a:t>.</a:t>
            </a:r>
          </a:p>
          <a:p>
            <a:pPr marL="342900" indent="-342900">
              <a:lnSpc>
                <a:spcPct val="150000"/>
              </a:lnSpc>
              <a:buAutoNum type="arabicPeriod" startAt="2"/>
            </a:pPr>
            <a:r>
              <a:rPr lang="ru-RU" sz="1600" dirty="0" smtClean="0">
                <a:latin typeface="+mj-lt"/>
              </a:rPr>
              <a:t>Импульсный источник тепла в ионосфере приводит к генерации акустико-гравитационной волны (АГВ). </a:t>
            </a:r>
          </a:p>
          <a:p>
            <a:pPr marL="342900" indent="-342900">
              <a:lnSpc>
                <a:spcPct val="150000"/>
              </a:lnSpc>
              <a:buAutoNum type="arabicPeriod" startAt="3"/>
            </a:pPr>
            <a:r>
              <a:rPr lang="ru-RU" sz="1600" dirty="0" smtClean="0">
                <a:latin typeface="+mj-lt"/>
              </a:rPr>
              <a:t>Движение нейтрального газа в АГВ в геомагнитном поле и возмущение ионосферной проводимости генерируют квазипериодические пульсации геомагнитного поля на поверхности Земли  в диапазоне периодов 100-1000 с.</a:t>
            </a:r>
          </a:p>
          <a:p>
            <a:pPr marL="342900" indent="-342900">
              <a:lnSpc>
                <a:spcPct val="150000"/>
              </a:lnSpc>
              <a:buAutoNum type="arabicPeriod" startAt="4"/>
            </a:pPr>
            <a:r>
              <a:rPr lang="ru-RU" sz="1600" dirty="0" smtClean="0">
                <a:latin typeface="+mj-lt"/>
              </a:rPr>
              <a:t>Предложенная модель возмущения геомагнитного поля качественно    </a:t>
            </a:r>
          </a:p>
          <a:p>
            <a:pPr>
              <a:lnSpc>
                <a:spcPct val="150000"/>
              </a:lnSpc>
            </a:pPr>
            <a:r>
              <a:rPr lang="ru-RU" sz="1600" dirty="0">
                <a:latin typeface="+mj-lt"/>
              </a:rPr>
              <a:t> </a:t>
            </a:r>
            <a:r>
              <a:rPr lang="ru-RU" sz="1600" dirty="0" smtClean="0">
                <a:latin typeface="+mj-lt"/>
              </a:rPr>
              <a:t>     согласуется с результатами эксперимента.      </a:t>
            </a:r>
          </a:p>
          <a:p>
            <a:pPr>
              <a:lnSpc>
                <a:spcPct val="150000"/>
              </a:lnSpc>
            </a:pPr>
            <a:endParaRPr lang="ru-RU" sz="1600" dirty="0" smtClean="0">
              <a:latin typeface="+mj-lt"/>
            </a:endParaRPr>
          </a:p>
        </p:txBody>
      </p:sp>
    </p:spTree>
    <p:extLst>
      <p:ext uri="{BB962C8B-B14F-4D97-AF65-F5344CB8AC3E}">
        <p14:creationId xmlns:p14="http://schemas.microsoft.com/office/powerpoint/2010/main" val="1915194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ершина горы">
  <a:themeElements>
    <a:clrScheme name="Другая 4">
      <a:dk1>
        <a:srgbClr val="000000"/>
      </a:dk1>
      <a:lt1>
        <a:srgbClr val="FFFFFF"/>
      </a:lt1>
      <a:dk2>
        <a:srgbClr val="000000"/>
      </a:dk2>
      <a:lt2>
        <a:srgbClr val="000000"/>
      </a:lt2>
      <a:accent1>
        <a:srgbClr val="000000"/>
      </a:accent1>
      <a:accent2>
        <a:srgbClr val="000000"/>
      </a:accent2>
      <a:accent3>
        <a:srgbClr val="000000"/>
      </a:accent3>
      <a:accent4>
        <a:srgbClr val="000000"/>
      </a:accent4>
      <a:accent5>
        <a:srgbClr val="B8E2FF"/>
      </a:accent5>
      <a:accent6>
        <a:srgbClr val="B9D6E7"/>
      </a:accent6>
      <a:hlink>
        <a:srgbClr val="6600CC"/>
      </a:hlink>
      <a:folHlink>
        <a:srgbClr val="008080"/>
      </a:folHlink>
    </a:clrScheme>
    <a:fontScheme name="Вершина горы">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Вершина горы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Вершина горы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Вершина горы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Вершина горы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Вершина горы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Вершина горы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Вершина горы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Вершина горы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Вершина горы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Слои">
  <a:themeElements>
    <a:clrScheme name="Другая 3">
      <a:dk1>
        <a:srgbClr val="4C3A1C"/>
      </a:dk1>
      <a:lt1>
        <a:srgbClr val="FFFFFF"/>
      </a:lt1>
      <a:dk2>
        <a:srgbClr val="993300"/>
      </a:dk2>
      <a:lt2>
        <a:srgbClr val="FFB42B"/>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fontScheme name="2_Слои">
      <a:majorFont>
        <a:latin typeface=""/>
        <a:ea typeface=""/>
        <a:cs typeface=""/>
      </a:majorFont>
      <a:minorFont>
        <a:latin typeface=""/>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лои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Слои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Слои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Слои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Слои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Слои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Слои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Слои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Слои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Слои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11992</TotalTime>
  <Words>340</Words>
  <Application>Microsoft Office PowerPoint</Application>
  <PresentationFormat>Экран (4:3)</PresentationFormat>
  <Paragraphs>25</Paragraphs>
  <Slides>7</Slides>
  <Notes>3</Notes>
  <HiddenSlides>0</HiddenSlides>
  <MMClips>0</MMClips>
  <ScaleCrop>false</ScaleCrop>
  <HeadingPairs>
    <vt:vector size="8" baseType="variant">
      <vt:variant>
        <vt:lpstr>Использованные шрифты</vt:lpstr>
      </vt:variant>
      <vt:variant>
        <vt:i4>4</vt:i4>
      </vt:variant>
      <vt:variant>
        <vt:lpstr>Тема</vt:lpstr>
      </vt:variant>
      <vt:variant>
        <vt:i4>2</vt:i4>
      </vt:variant>
      <vt:variant>
        <vt:lpstr>Внедренные серверы OLE</vt:lpstr>
      </vt:variant>
      <vt:variant>
        <vt:i4>1</vt:i4>
      </vt:variant>
      <vt:variant>
        <vt:lpstr>Заголовки слайдов</vt:lpstr>
      </vt:variant>
      <vt:variant>
        <vt:i4>7</vt:i4>
      </vt:variant>
    </vt:vector>
  </HeadingPairs>
  <TitlesOfParts>
    <vt:vector size="14" baseType="lpstr">
      <vt:lpstr>Arial</vt:lpstr>
      <vt:lpstr>Times New Roman</vt:lpstr>
      <vt:lpstr>Calibri</vt:lpstr>
      <vt:lpstr>Wingdings</vt:lpstr>
      <vt:lpstr>Вершина горы</vt:lpstr>
      <vt:lpstr>2_Слои</vt:lpstr>
      <vt:lpstr>Equation</vt:lpstr>
      <vt:lpstr>ДЛИННОПЕРИОДНЫЕ КОЛЕБАНИЯ ГЕОМАГНИТНОГО ПОЛЯ СОПРОВОЖДАЮЩИЕ ИМПУЛЬСЫ ИОНИЗИРУЮЩЕГО ИЗЛУЧЕНИЯ СОЛНЕЧНЫХ ВСПЫШЕК  Сорокин В.М., Ященко А.К.  Институт земного магнетизма, ионосферы и распространения радиоволн им. Н.В. Пушкова РАН </vt:lpstr>
      <vt:lpstr>Модель генерации длиннопериодных геомагнитных возмущений ионизирующим излучением солнечной вспышки.</vt:lpstr>
      <vt:lpstr>Уравнения электромагнитного поля</vt:lpstr>
      <vt:lpstr>Уравнения акустико-гравитационной волны</vt:lpstr>
      <vt:lpstr>Модель возмущения проводимости ионосферы</vt:lpstr>
      <vt:lpstr>Результаты расчета возмущений геомагнитного поля</vt:lpstr>
      <vt:lpstr>Выводы</vt:lpstr>
    </vt:vector>
  </TitlesOfParts>
  <Company>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 УСИЛЕНИИ ЭЛЕКТРИЧЕСКОГО ПОЛЯ В ИОНОСФЕРЕ НАД СЕЙСМОАКТИВНЫМ РЕГИОНОМ В.М. Сорокин,  А.К. Ященко</dc:title>
  <dc:creator>user</dc:creator>
  <cp:lastModifiedBy>Mura</cp:lastModifiedBy>
  <cp:revision>537</cp:revision>
  <dcterms:created xsi:type="dcterms:W3CDTF">2003-10-09T06:17:19Z</dcterms:created>
  <dcterms:modified xsi:type="dcterms:W3CDTF">2018-10-15T21:17:31Z</dcterms:modified>
</cp:coreProperties>
</file>